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2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  <p:sldMasterId id="2147483707" r:id="rId5"/>
    <p:sldMasterId id="2147483750" r:id="rId6"/>
  </p:sldMasterIdLst>
  <p:notesMasterIdLst>
    <p:notesMasterId r:id="rId28"/>
  </p:notesMasterIdLst>
  <p:sldIdLst>
    <p:sldId id="297" r:id="rId7"/>
    <p:sldId id="302" r:id="rId8"/>
    <p:sldId id="303" r:id="rId9"/>
    <p:sldId id="304" r:id="rId10"/>
    <p:sldId id="306" r:id="rId11"/>
    <p:sldId id="305" r:id="rId12"/>
    <p:sldId id="353" r:id="rId13"/>
    <p:sldId id="354" r:id="rId14"/>
    <p:sldId id="259" r:id="rId15"/>
    <p:sldId id="357" r:id="rId16"/>
    <p:sldId id="358" r:id="rId17"/>
    <p:sldId id="307" r:id="rId18"/>
    <p:sldId id="363" r:id="rId19"/>
    <p:sldId id="308" r:id="rId20"/>
    <p:sldId id="359" r:id="rId21"/>
    <p:sldId id="272" r:id="rId22"/>
    <p:sldId id="273" r:id="rId23"/>
    <p:sldId id="274" r:id="rId24"/>
    <p:sldId id="293" r:id="rId25"/>
    <p:sldId id="361" r:id="rId26"/>
    <p:sldId id="362" r:id="rId27"/>
  </p:sldIdLst>
  <p:sldSz cx="12192000" cy="6858000"/>
  <p:notesSz cx="6858000" cy="9144000"/>
  <p:embeddedFontLst>
    <p:embeddedFont>
      <p:font typeface="Bw Gradual" panose="00000500000000000000" pitchFamily="50" charset="0"/>
      <p:regular r:id="rId29"/>
    </p:embeddedFont>
    <p:embeddedFont>
      <p:font typeface="Bw Gradual ExtraBold" panose="00000900000000000000" pitchFamily="50" charset="0"/>
      <p:bold r:id="rId30"/>
    </p:embeddedFont>
    <p:embeddedFont>
      <p:font typeface="Bw Gradual Light" panose="00000400000000000000" pitchFamily="50" charset="0"/>
      <p:regular r:id="rId31"/>
    </p:embeddedFont>
    <p:embeddedFont>
      <p:font typeface="Bw Gradual Medium" panose="00000600000000000000" pitchFamily="50" charset="0"/>
      <p:regular r:id="rId32"/>
    </p:embeddedFont>
  </p:embeddedFontLst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loitus" id="{EE64126B-0862-467C-A9F0-4575E5F4F865}">
          <p14:sldIdLst>
            <p14:sldId id="297"/>
          </p14:sldIdLst>
        </p14:section>
        <p14:section name="Aalto-yliopisto - Alakoulu" id="{6CF0A49E-97EA-4270-888D-DE15EFA8DB28}">
          <p14:sldIdLst>
            <p14:sldId id="302"/>
            <p14:sldId id="303"/>
          </p14:sldIdLst>
        </p14:section>
        <p14:section name="Aalto-esittely - Yläkoulu ja 2.aste" id="{4F25E7C2-798E-4DE5-8575-FE88E9AA4E0E}">
          <p14:sldIdLst>
            <p14:sldId id="304"/>
            <p14:sldId id="306"/>
            <p14:sldId id="305"/>
          </p14:sldIdLst>
        </p14:section>
        <p14:section name="Sisältö" id="{F4937FAA-3BCD-4EA9-B143-1D4C919E199B}">
          <p14:sldIdLst>
            <p14:sldId id="353"/>
            <p14:sldId id="354"/>
            <p14:sldId id="259"/>
            <p14:sldId id="357"/>
            <p14:sldId id="358"/>
            <p14:sldId id="307"/>
            <p14:sldId id="363"/>
            <p14:sldId id="308"/>
            <p14:sldId id="359"/>
            <p14:sldId id="272"/>
            <p14:sldId id="273"/>
            <p14:sldId id="274"/>
            <p14:sldId id="293"/>
            <p14:sldId id="361"/>
            <p14:sldId id="36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4754E"/>
    <a:srgbClr val="ED1559"/>
    <a:srgbClr val="5E00C6"/>
    <a:srgbClr val="23E970"/>
    <a:srgbClr val="FBBDB0"/>
    <a:srgbClr val="FF70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ECBC3C2-AB97-43C6-87FA-0F5548052B74}" v="1" dt="2025-05-22T05:33:38.6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386" autoAdjust="0"/>
    <p:restoredTop sz="69494" autoAdjust="0"/>
  </p:normalViewPr>
  <p:slideViewPr>
    <p:cSldViewPr snapToGrid="0">
      <p:cViewPr varScale="1">
        <p:scale>
          <a:sx n="51" d="100"/>
          <a:sy n="51" d="100"/>
        </p:scale>
        <p:origin x="784" y="48"/>
      </p:cViewPr>
      <p:guideLst/>
    </p:cSldViewPr>
  </p:slideViewPr>
  <p:outlineViewPr>
    <p:cViewPr>
      <p:scale>
        <a:sx n="33" d="100"/>
        <a:sy n="33" d="100"/>
      </p:scale>
      <p:origin x="0" y="-1204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1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4.fntdata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font" Target="fonts/font2.fntdata"/><Relationship Id="rId35" Type="http://schemas.openxmlformats.org/officeDocument/2006/relationships/theme" Target="theme/theme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8F15BC-A2CF-490B-ACA8-947029843D25}" type="datetimeFigureOut">
              <a:rPr lang="fi-FI" smtClean="0"/>
              <a:t>22.5.2025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42F06-CFE3-4014-B6AD-5BDD42FE779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69853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i-FI" sz="1200" b="1" i="1" dirty="0" err="1"/>
              <a:t>Dát</a:t>
            </a:r>
            <a:r>
              <a:rPr lang="fi-FI" sz="1200" b="1" i="1" dirty="0"/>
              <a:t> dia </a:t>
            </a:r>
            <a:r>
              <a:rPr lang="fi-FI" sz="1200" b="1" i="1" dirty="0" err="1"/>
              <a:t>oidnosii</a:t>
            </a:r>
            <a:r>
              <a:rPr lang="fi-FI" sz="1200" b="1" i="1" dirty="0"/>
              <a:t> </a:t>
            </a:r>
            <a:r>
              <a:rPr lang="fi-FI" sz="1200" b="1" i="1" dirty="0" err="1"/>
              <a:t>ovdal</a:t>
            </a:r>
            <a:r>
              <a:rPr lang="fi-FI" sz="1200" b="1" i="1" dirty="0"/>
              <a:t> go </a:t>
            </a:r>
            <a:r>
              <a:rPr lang="fi-FI" sz="1200" b="1" i="1" dirty="0" err="1"/>
              <a:t>bargobádji</a:t>
            </a:r>
            <a:r>
              <a:rPr lang="fi-FI" sz="1200" b="1" i="1" dirty="0"/>
              <a:t> </a:t>
            </a:r>
            <a:r>
              <a:rPr lang="fi-FI" sz="1200" b="1" i="1" dirty="0" err="1"/>
              <a:t>álgá</a:t>
            </a:r>
            <a:r>
              <a:rPr lang="fi-FI" sz="1200" b="1" i="1" dirty="0"/>
              <a:t>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fi-FI" sz="1200" b="1" i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i-FI" sz="1200" b="0" dirty="0" err="1"/>
              <a:t>Bures</a:t>
            </a:r>
            <a:r>
              <a:rPr lang="fi-FI" sz="1200" b="0" dirty="0"/>
              <a:t> </a:t>
            </a:r>
            <a:r>
              <a:rPr lang="fi-FI" sz="1200" b="0" dirty="0" err="1"/>
              <a:t>boahtin</a:t>
            </a:r>
            <a:r>
              <a:rPr lang="fi-FI" sz="1200" b="0" dirty="0"/>
              <a:t> </a:t>
            </a:r>
            <a:r>
              <a:rPr lang="fi-FI" sz="1200" b="0" dirty="0" err="1"/>
              <a:t>universitehta</a:t>
            </a:r>
            <a:r>
              <a:rPr lang="fi-FI" sz="1200" b="0" dirty="0"/>
              <a:t> </a:t>
            </a:r>
            <a:r>
              <a:rPr lang="fi-FI" sz="1200" b="0" dirty="0" err="1"/>
              <a:t>Juniora</a:t>
            </a:r>
            <a:r>
              <a:rPr lang="fi-FI" sz="1200" b="0" dirty="0"/>
              <a:t> </a:t>
            </a:r>
            <a:r>
              <a:rPr lang="fi-FI" sz="1200" b="0" dirty="0" err="1"/>
              <a:t>bargobádjái</a:t>
            </a:r>
            <a:r>
              <a:rPr lang="fi-FI" sz="1200" b="0" dirty="0"/>
              <a:t>!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i-FI" b="0" dirty="0" err="1"/>
              <a:t>Álggus</a:t>
            </a:r>
            <a:r>
              <a:rPr lang="fi-FI" b="0" dirty="0"/>
              <a:t> </a:t>
            </a:r>
            <a:r>
              <a:rPr lang="fi-FI" b="0" dirty="0" err="1"/>
              <a:t>sáhtášeimmet</a:t>
            </a:r>
            <a:r>
              <a:rPr lang="fi-FI" b="0" dirty="0"/>
              <a:t> </a:t>
            </a:r>
            <a:r>
              <a:rPr lang="fi-FI" b="0" dirty="0" err="1"/>
              <a:t>ovdanbuktit</a:t>
            </a:r>
            <a:r>
              <a:rPr lang="fi-FI" b="0" dirty="0"/>
              <a:t> </a:t>
            </a:r>
            <a:r>
              <a:rPr lang="fi-FI" b="0" dirty="0" err="1"/>
              <a:t>iežamet</a:t>
            </a:r>
            <a:r>
              <a:rPr lang="fi-FI" b="0" dirty="0"/>
              <a:t>. [</a:t>
            </a:r>
            <a:r>
              <a:rPr lang="fi-FI" b="0" dirty="0" err="1"/>
              <a:t>Bagadalliid</a:t>
            </a:r>
            <a:r>
              <a:rPr lang="fi-FI" b="0" dirty="0"/>
              <a:t> </a:t>
            </a:r>
            <a:r>
              <a:rPr lang="fi-FI" b="0" dirty="0" err="1"/>
              <a:t>namat</a:t>
            </a:r>
            <a:r>
              <a:rPr lang="fi-FI" b="0" dirty="0"/>
              <a:t>]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42F06-CFE3-4014-B6AD-5BDD42FE779C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291890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US" sz="1200" dirty="0" err="1">
                <a:solidFill>
                  <a:srgbClr val="0F0F0F"/>
                </a:solidFill>
              </a:rPr>
              <a:t>Suvdilis</a:t>
            </a:r>
            <a:r>
              <a:rPr lang="en-US" sz="1200" dirty="0">
                <a:solidFill>
                  <a:srgbClr val="0F0F0F"/>
                </a:solidFill>
              </a:rPr>
              <a:t> </a:t>
            </a:r>
            <a:r>
              <a:rPr lang="en-US" sz="1200" dirty="0" err="1">
                <a:solidFill>
                  <a:srgbClr val="0F0F0F"/>
                </a:solidFill>
              </a:rPr>
              <a:t>ovdáneami</a:t>
            </a:r>
            <a:r>
              <a:rPr lang="en-US" sz="1200" dirty="0">
                <a:solidFill>
                  <a:srgbClr val="0F0F0F"/>
                </a:solidFill>
              </a:rPr>
              <a:t> </a:t>
            </a:r>
            <a:r>
              <a:rPr lang="en-US" sz="1200" dirty="0" err="1">
                <a:solidFill>
                  <a:srgbClr val="0F0F0F"/>
                </a:solidFill>
              </a:rPr>
              <a:t>mihttomearri</a:t>
            </a:r>
            <a:r>
              <a:rPr lang="en-US" sz="1200" dirty="0">
                <a:solidFill>
                  <a:srgbClr val="0F0F0F"/>
                </a:solidFill>
              </a:rPr>
              <a:t> lea </a:t>
            </a:r>
            <a:r>
              <a:rPr lang="en-US" sz="1200" dirty="0" err="1">
                <a:solidFill>
                  <a:srgbClr val="0F0F0F"/>
                </a:solidFill>
              </a:rPr>
              <a:t>dorvvastit</a:t>
            </a:r>
            <a:r>
              <a:rPr lang="en-US" sz="1200" dirty="0">
                <a:solidFill>
                  <a:srgbClr val="0F0F0F"/>
                </a:solidFill>
              </a:rPr>
              <a:t> </a:t>
            </a:r>
            <a:r>
              <a:rPr lang="en-US" sz="1200" dirty="0" err="1">
                <a:solidFill>
                  <a:srgbClr val="0F0F0F"/>
                </a:solidFill>
              </a:rPr>
              <a:t>dálá</a:t>
            </a:r>
            <a:r>
              <a:rPr lang="en-US" sz="1200" dirty="0">
                <a:solidFill>
                  <a:srgbClr val="0F0F0F"/>
                </a:solidFill>
              </a:rPr>
              <a:t> ja </a:t>
            </a:r>
            <a:r>
              <a:rPr lang="en-US" sz="1200" dirty="0" err="1">
                <a:solidFill>
                  <a:srgbClr val="0F0F0F"/>
                </a:solidFill>
              </a:rPr>
              <a:t>boahttevaš</a:t>
            </a:r>
            <a:r>
              <a:rPr lang="en-US" sz="1200" dirty="0">
                <a:solidFill>
                  <a:srgbClr val="0F0F0F"/>
                </a:solidFill>
              </a:rPr>
              <a:t> </a:t>
            </a:r>
            <a:r>
              <a:rPr lang="en-US" sz="1200" dirty="0" err="1">
                <a:solidFill>
                  <a:srgbClr val="0F0F0F"/>
                </a:solidFill>
              </a:rPr>
              <a:t>buolvadagaide</a:t>
            </a:r>
            <a:r>
              <a:rPr lang="en-US" sz="1200" dirty="0">
                <a:solidFill>
                  <a:srgbClr val="0F0F0F"/>
                </a:solidFill>
              </a:rPr>
              <a:t> </a:t>
            </a:r>
            <a:r>
              <a:rPr lang="en-US" sz="1200" dirty="0" err="1">
                <a:solidFill>
                  <a:srgbClr val="0F0F0F"/>
                </a:solidFill>
              </a:rPr>
              <a:t>buriid</a:t>
            </a:r>
            <a:r>
              <a:rPr lang="en-US" sz="1200" dirty="0">
                <a:solidFill>
                  <a:srgbClr val="0F0F0F"/>
                </a:solidFill>
              </a:rPr>
              <a:t> </a:t>
            </a:r>
            <a:r>
              <a:rPr lang="en-US" sz="1200" dirty="0" err="1">
                <a:solidFill>
                  <a:srgbClr val="0F0F0F"/>
                </a:solidFill>
              </a:rPr>
              <a:t>vejolašvuođaid</a:t>
            </a:r>
            <a:r>
              <a:rPr lang="en-US" sz="1200" dirty="0">
                <a:solidFill>
                  <a:srgbClr val="0F0F0F"/>
                </a:solidFill>
              </a:rPr>
              <a:t> </a:t>
            </a:r>
            <a:r>
              <a:rPr lang="en-US" sz="1200" dirty="0" err="1">
                <a:solidFill>
                  <a:srgbClr val="0F0F0F"/>
                </a:solidFill>
              </a:rPr>
              <a:t>eallimii</a:t>
            </a:r>
            <a:r>
              <a:rPr lang="en-US" sz="1200" dirty="0">
                <a:solidFill>
                  <a:srgbClr val="0F0F0F"/>
                </a:solidFill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US" sz="1200" dirty="0" err="1">
                <a:solidFill>
                  <a:srgbClr val="0F0F0F"/>
                </a:solidFill>
              </a:rPr>
              <a:t>Dát</a:t>
            </a:r>
            <a:r>
              <a:rPr lang="en-US" sz="1200" dirty="0">
                <a:solidFill>
                  <a:srgbClr val="0F0F0F"/>
                </a:solidFill>
              </a:rPr>
              <a:t> </a:t>
            </a:r>
            <a:r>
              <a:rPr lang="en-US" sz="1200" dirty="0" err="1">
                <a:solidFill>
                  <a:srgbClr val="0F0F0F"/>
                </a:solidFill>
              </a:rPr>
              <a:t>mearkkaša</a:t>
            </a:r>
            <a:r>
              <a:rPr lang="en-US" sz="1200" dirty="0">
                <a:solidFill>
                  <a:srgbClr val="0F0F0F"/>
                </a:solidFill>
              </a:rPr>
              <a:t>, </a:t>
            </a:r>
            <a:r>
              <a:rPr lang="en-US" sz="1200" dirty="0" err="1">
                <a:solidFill>
                  <a:srgbClr val="0F0F0F"/>
                </a:solidFill>
              </a:rPr>
              <a:t>ahte</a:t>
            </a:r>
            <a:r>
              <a:rPr lang="en-US" sz="1200" dirty="0">
                <a:solidFill>
                  <a:srgbClr val="0F0F0F"/>
                </a:solidFill>
              </a:rPr>
              <a:t> </a:t>
            </a:r>
            <a:r>
              <a:rPr lang="en-US" sz="1200" dirty="0" err="1">
                <a:solidFill>
                  <a:srgbClr val="0F0F0F"/>
                </a:solidFill>
              </a:rPr>
              <a:t>mearrádusbargamis</a:t>
            </a:r>
            <a:r>
              <a:rPr lang="en-US" sz="1200" dirty="0">
                <a:solidFill>
                  <a:srgbClr val="0F0F0F"/>
                </a:solidFill>
              </a:rPr>
              <a:t> ja </a:t>
            </a:r>
            <a:r>
              <a:rPr lang="en-US" sz="1200" dirty="0" err="1">
                <a:solidFill>
                  <a:srgbClr val="0F0F0F"/>
                </a:solidFill>
              </a:rPr>
              <a:t>doaimmain</a:t>
            </a:r>
            <a:r>
              <a:rPr lang="en-US" sz="1200" dirty="0">
                <a:solidFill>
                  <a:srgbClr val="0F0F0F"/>
                </a:solidFill>
              </a:rPr>
              <a:t> </a:t>
            </a:r>
            <a:r>
              <a:rPr lang="en-US" sz="1200" dirty="0" err="1">
                <a:solidFill>
                  <a:srgbClr val="0F0F0F"/>
                </a:solidFill>
              </a:rPr>
              <a:t>birrasa</a:t>
            </a:r>
            <a:r>
              <a:rPr lang="en-US" sz="1200" dirty="0">
                <a:solidFill>
                  <a:srgbClr val="0F0F0F"/>
                </a:solidFill>
              </a:rPr>
              <a:t>, </a:t>
            </a:r>
            <a:r>
              <a:rPr lang="en-US" sz="1200" dirty="0" err="1">
                <a:solidFill>
                  <a:srgbClr val="0F0F0F"/>
                </a:solidFill>
              </a:rPr>
              <a:t>olbmo</a:t>
            </a:r>
            <a:r>
              <a:rPr lang="en-US" sz="1200" dirty="0">
                <a:solidFill>
                  <a:srgbClr val="0F0F0F"/>
                </a:solidFill>
              </a:rPr>
              <a:t> ja </a:t>
            </a:r>
            <a:r>
              <a:rPr lang="en-US" sz="1200" dirty="0" err="1">
                <a:solidFill>
                  <a:srgbClr val="0F0F0F"/>
                </a:solidFill>
              </a:rPr>
              <a:t>ekonomiija</a:t>
            </a:r>
            <a:r>
              <a:rPr lang="en-US" sz="1200" dirty="0">
                <a:solidFill>
                  <a:srgbClr val="0F0F0F"/>
                </a:solidFill>
              </a:rPr>
              <a:t> </a:t>
            </a:r>
            <a:r>
              <a:rPr lang="en-US" sz="1200" dirty="0" err="1">
                <a:solidFill>
                  <a:srgbClr val="0F0F0F"/>
                </a:solidFill>
              </a:rPr>
              <a:t>buresveadjin</a:t>
            </a:r>
            <a:r>
              <a:rPr lang="en-US" sz="1200" dirty="0">
                <a:solidFill>
                  <a:srgbClr val="0F0F0F"/>
                </a:solidFill>
              </a:rPr>
              <a:t> </a:t>
            </a:r>
            <a:r>
              <a:rPr lang="en-US" sz="1200" dirty="0" err="1">
                <a:solidFill>
                  <a:srgbClr val="0F0F0F"/>
                </a:solidFill>
              </a:rPr>
              <a:t>leat</a:t>
            </a:r>
            <a:r>
              <a:rPr lang="en-US" sz="1200" dirty="0">
                <a:solidFill>
                  <a:srgbClr val="0F0F0F"/>
                </a:solidFill>
              </a:rPr>
              <a:t> </a:t>
            </a:r>
            <a:r>
              <a:rPr lang="en-US" sz="1200" dirty="0" err="1">
                <a:solidFill>
                  <a:srgbClr val="0F0F0F"/>
                </a:solidFill>
              </a:rPr>
              <a:t>buot</a:t>
            </a:r>
            <a:r>
              <a:rPr lang="en-US" sz="1200" dirty="0">
                <a:solidFill>
                  <a:srgbClr val="0F0F0F"/>
                </a:solidFill>
              </a:rPr>
              <a:t> </a:t>
            </a:r>
            <a:r>
              <a:rPr lang="en-US" sz="1200" dirty="0" err="1">
                <a:solidFill>
                  <a:srgbClr val="0F0F0F"/>
                </a:solidFill>
              </a:rPr>
              <a:t>seammá</a:t>
            </a:r>
            <a:r>
              <a:rPr lang="en-US" sz="1200" dirty="0">
                <a:solidFill>
                  <a:srgbClr val="0F0F0F"/>
                </a:solidFill>
              </a:rPr>
              <a:t> </a:t>
            </a:r>
            <a:r>
              <a:rPr lang="en-US" sz="1200" dirty="0" err="1">
                <a:solidFill>
                  <a:srgbClr val="0F0F0F"/>
                </a:solidFill>
              </a:rPr>
              <a:t>dehálaš</a:t>
            </a:r>
            <a:r>
              <a:rPr lang="en-US" sz="1200" dirty="0">
                <a:solidFill>
                  <a:srgbClr val="0F0F0F"/>
                </a:solidFill>
              </a:rPr>
              <a:t> </a:t>
            </a:r>
            <a:r>
              <a:rPr lang="en-US" sz="1200" dirty="0" err="1">
                <a:solidFill>
                  <a:srgbClr val="0F0F0F"/>
                </a:solidFill>
              </a:rPr>
              <a:t>rollas</a:t>
            </a:r>
            <a:r>
              <a:rPr lang="en-US" sz="1200" dirty="0">
                <a:solidFill>
                  <a:srgbClr val="0F0F0F"/>
                </a:solidFill>
              </a:rPr>
              <a:t>. </a:t>
            </a:r>
            <a:r>
              <a:rPr lang="en-US" sz="1200" dirty="0" err="1">
                <a:solidFill>
                  <a:srgbClr val="0F0F0F"/>
                </a:solidFill>
              </a:rPr>
              <a:t>Dán</a:t>
            </a:r>
            <a:r>
              <a:rPr lang="en-US" sz="1200" dirty="0">
                <a:solidFill>
                  <a:srgbClr val="0F0F0F"/>
                </a:solidFill>
              </a:rPr>
              <a:t> </a:t>
            </a:r>
            <a:r>
              <a:rPr lang="en-US" sz="1200" dirty="0" err="1">
                <a:solidFill>
                  <a:srgbClr val="0F0F0F"/>
                </a:solidFill>
              </a:rPr>
              <a:t>govas</a:t>
            </a:r>
            <a:r>
              <a:rPr lang="en-US" sz="1200" dirty="0">
                <a:solidFill>
                  <a:srgbClr val="0F0F0F"/>
                </a:solidFill>
              </a:rPr>
              <a:t> </a:t>
            </a:r>
            <a:r>
              <a:rPr lang="en-US" sz="1200" dirty="0" err="1">
                <a:solidFill>
                  <a:srgbClr val="0F0F0F"/>
                </a:solidFill>
              </a:rPr>
              <a:t>oidnojit</a:t>
            </a:r>
            <a:r>
              <a:rPr lang="en-US" sz="1200" dirty="0">
                <a:solidFill>
                  <a:srgbClr val="0F0F0F"/>
                </a:solidFill>
              </a:rPr>
              <a:t> </a:t>
            </a:r>
            <a:r>
              <a:rPr lang="en-US" sz="1200" dirty="0" err="1">
                <a:solidFill>
                  <a:srgbClr val="0F0F0F"/>
                </a:solidFill>
              </a:rPr>
              <a:t>ON:id</a:t>
            </a:r>
            <a:r>
              <a:rPr lang="en-US" sz="1200" dirty="0">
                <a:solidFill>
                  <a:srgbClr val="0F0F0F"/>
                </a:solidFill>
              </a:rPr>
              <a:t> (</a:t>
            </a:r>
            <a:r>
              <a:rPr lang="en-US" sz="1200" dirty="0" err="1">
                <a:solidFill>
                  <a:srgbClr val="0F0F0F"/>
                </a:solidFill>
              </a:rPr>
              <a:t>Ovttastuvvan</a:t>
            </a:r>
            <a:r>
              <a:rPr lang="en-US" sz="1200" dirty="0">
                <a:solidFill>
                  <a:srgbClr val="0F0F0F"/>
                </a:solidFill>
              </a:rPr>
              <a:t> </a:t>
            </a:r>
            <a:r>
              <a:rPr lang="en-US" sz="1200" dirty="0" err="1">
                <a:solidFill>
                  <a:srgbClr val="0F0F0F"/>
                </a:solidFill>
              </a:rPr>
              <a:t>našuvnnaid</a:t>
            </a:r>
            <a:r>
              <a:rPr lang="en-US" sz="1200" dirty="0">
                <a:solidFill>
                  <a:srgbClr val="0F0F0F"/>
                </a:solidFill>
              </a:rPr>
              <a:t>) </a:t>
            </a:r>
            <a:r>
              <a:rPr lang="en-US" sz="1200" dirty="0" err="1">
                <a:solidFill>
                  <a:srgbClr val="0F0F0F"/>
                </a:solidFill>
              </a:rPr>
              <a:t>suvdilis</a:t>
            </a:r>
            <a:r>
              <a:rPr lang="en-US" sz="1200" dirty="0">
                <a:solidFill>
                  <a:srgbClr val="0F0F0F"/>
                </a:solidFill>
              </a:rPr>
              <a:t> </a:t>
            </a:r>
            <a:r>
              <a:rPr lang="en-US" sz="1200" dirty="0" err="1">
                <a:solidFill>
                  <a:srgbClr val="0F0F0F"/>
                </a:solidFill>
              </a:rPr>
              <a:t>ovdáneami</a:t>
            </a:r>
            <a:r>
              <a:rPr lang="en-US" sz="1200" dirty="0">
                <a:solidFill>
                  <a:srgbClr val="0F0F0F"/>
                </a:solidFill>
              </a:rPr>
              <a:t> 17 </a:t>
            </a:r>
            <a:r>
              <a:rPr lang="en-US" sz="1200" dirty="0" err="1">
                <a:solidFill>
                  <a:srgbClr val="0F0F0F"/>
                </a:solidFill>
              </a:rPr>
              <a:t>mihttomeari</a:t>
            </a:r>
            <a:r>
              <a:rPr lang="en-US" sz="1200" dirty="0">
                <a:solidFill>
                  <a:srgbClr val="0F0F0F"/>
                </a:solidFill>
              </a:rPr>
              <a:t> </a:t>
            </a:r>
            <a:r>
              <a:rPr lang="en-US" sz="1200" dirty="0" err="1">
                <a:solidFill>
                  <a:srgbClr val="0F0F0F"/>
                </a:solidFill>
              </a:rPr>
              <a:t>máilmmi</a:t>
            </a:r>
            <a:r>
              <a:rPr lang="en-US" sz="1200" dirty="0">
                <a:solidFill>
                  <a:srgbClr val="0F0F0F"/>
                </a:solidFill>
              </a:rPr>
              <a:t> </a:t>
            </a:r>
            <a:r>
              <a:rPr lang="en-US" sz="1200" dirty="0" err="1">
                <a:solidFill>
                  <a:srgbClr val="0F0F0F"/>
                </a:solidFill>
              </a:rPr>
              <a:t>rievdadeami</a:t>
            </a:r>
            <a:r>
              <a:rPr lang="en-US" sz="1200" dirty="0">
                <a:solidFill>
                  <a:srgbClr val="0F0F0F"/>
                </a:solidFill>
              </a:rPr>
              <a:t> </a:t>
            </a:r>
            <a:r>
              <a:rPr lang="en-US" sz="1200" dirty="0" err="1">
                <a:solidFill>
                  <a:srgbClr val="0F0F0F"/>
                </a:solidFill>
              </a:rPr>
              <a:t>várás</a:t>
            </a:r>
            <a:r>
              <a:rPr lang="en-US" sz="1200" dirty="0">
                <a:solidFill>
                  <a:srgbClr val="0F0F0F"/>
                </a:solidFill>
              </a:rPr>
              <a:t>. </a:t>
            </a:r>
            <a:r>
              <a:rPr lang="en-US" sz="1200" dirty="0" err="1">
                <a:solidFill>
                  <a:srgbClr val="0F0F0F"/>
                </a:solidFill>
              </a:rPr>
              <a:t>Dego</a:t>
            </a:r>
            <a:r>
              <a:rPr lang="en-US" sz="1200" dirty="0">
                <a:solidFill>
                  <a:srgbClr val="0F0F0F"/>
                </a:solidFill>
              </a:rPr>
              <a:t> </a:t>
            </a:r>
            <a:r>
              <a:rPr lang="en-US" sz="1200" dirty="0" err="1">
                <a:solidFill>
                  <a:srgbClr val="0F0F0F"/>
                </a:solidFill>
              </a:rPr>
              <a:t>govas</a:t>
            </a:r>
            <a:r>
              <a:rPr lang="en-US" sz="1200" dirty="0">
                <a:solidFill>
                  <a:srgbClr val="0F0F0F"/>
                </a:solidFill>
              </a:rPr>
              <a:t> </a:t>
            </a:r>
            <a:r>
              <a:rPr lang="en-US" sz="1200" dirty="0" err="1">
                <a:solidFill>
                  <a:srgbClr val="0F0F0F"/>
                </a:solidFill>
              </a:rPr>
              <a:t>oidno</a:t>
            </a:r>
            <a:r>
              <a:rPr lang="en-US" sz="1200" dirty="0">
                <a:solidFill>
                  <a:srgbClr val="0F0F0F"/>
                </a:solidFill>
              </a:rPr>
              <a:t>, </a:t>
            </a:r>
            <a:r>
              <a:rPr lang="en-US" sz="1200" dirty="0" err="1">
                <a:solidFill>
                  <a:srgbClr val="0F0F0F"/>
                </a:solidFill>
              </a:rPr>
              <a:t>mihttomeriin</a:t>
            </a:r>
            <a:r>
              <a:rPr lang="en-US" sz="1200" dirty="0">
                <a:solidFill>
                  <a:srgbClr val="0F0F0F"/>
                </a:solidFill>
              </a:rPr>
              <a:t> </a:t>
            </a:r>
            <a:r>
              <a:rPr lang="en-US" sz="1200" dirty="0" err="1">
                <a:solidFill>
                  <a:srgbClr val="0F0F0F"/>
                </a:solidFill>
              </a:rPr>
              <a:t>vuhtiiváldojuvvojit</a:t>
            </a:r>
            <a:r>
              <a:rPr lang="en-US" sz="1200" dirty="0">
                <a:solidFill>
                  <a:srgbClr val="0F0F0F"/>
                </a:solidFill>
              </a:rPr>
              <a:t> </a:t>
            </a:r>
            <a:r>
              <a:rPr lang="en-US" sz="1200" dirty="0" err="1">
                <a:solidFill>
                  <a:srgbClr val="0F0F0F"/>
                </a:solidFill>
              </a:rPr>
              <a:t>sihke</a:t>
            </a:r>
            <a:r>
              <a:rPr lang="en-US" sz="1200" dirty="0">
                <a:solidFill>
                  <a:srgbClr val="0F0F0F"/>
                </a:solidFill>
              </a:rPr>
              <a:t> </a:t>
            </a:r>
            <a:r>
              <a:rPr lang="en-US" sz="1200" dirty="0" err="1">
                <a:solidFill>
                  <a:srgbClr val="0F0F0F"/>
                </a:solidFill>
              </a:rPr>
              <a:t>biras</a:t>
            </a:r>
            <a:r>
              <a:rPr lang="en-US" sz="1200" dirty="0">
                <a:solidFill>
                  <a:srgbClr val="0F0F0F"/>
                </a:solidFill>
              </a:rPr>
              <a:t>, </a:t>
            </a:r>
            <a:r>
              <a:rPr lang="en-US" sz="1200" dirty="0" err="1">
                <a:solidFill>
                  <a:srgbClr val="0F0F0F"/>
                </a:solidFill>
              </a:rPr>
              <a:t>olbmot</a:t>
            </a:r>
            <a:r>
              <a:rPr lang="en-US" sz="1200" dirty="0">
                <a:solidFill>
                  <a:srgbClr val="0F0F0F"/>
                </a:solidFill>
              </a:rPr>
              <a:t> ja </a:t>
            </a:r>
            <a:r>
              <a:rPr lang="en-US" sz="1200" dirty="0" err="1">
                <a:solidFill>
                  <a:srgbClr val="0F0F0F"/>
                </a:solidFill>
              </a:rPr>
              <a:t>ekonomiija</a:t>
            </a:r>
            <a:r>
              <a:rPr lang="en-US" sz="1200" dirty="0">
                <a:solidFill>
                  <a:srgbClr val="0F0F0F"/>
                </a:solidFill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en-US" sz="1200" dirty="0">
              <a:solidFill>
                <a:srgbClr val="0F0F0F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US" sz="1200" b="1" dirty="0" err="1">
                <a:solidFill>
                  <a:srgbClr val="0F0F0F"/>
                </a:solidFill>
              </a:rPr>
              <a:t>Luonddu</a:t>
            </a:r>
            <a:r>
              <a:rPr lang="en-US" sz="1200" b="1" dirty="0">
                <a:solidFill>
                  <a:srgbClr val="0F0F0F"/>
                </a:solidFill>
              </a:rPr>
              <a:t> </a:t>
            </a:r>
            <a:r>
              <a:rPr lang="en-US" sz="1200" b="1" dirty="0" err="1">
                <a:solidFill>
                  <a:srgbClr val="0F0F0F"/>
                </a:solidFill>
              </a:rPr>
              <a:t>buresveadjimis</a:t>
            </a:r>
            <a:r>
              <a:rPr lang="en-US" sz="1200" b="1" dirty="0">
                <a:solidFill>
                  <a:srgbClr val="0F0F0F"/>
                </a:solidFill>
              </a:rPr>
              <a:t> </a:t>
            </a:r>
            <a:r>
              <a:rPr lang="en-US" sz="1200" b="0" dirty="0">
                <a:solidFill>
                  <a:srgbClr val="0F0F0F"/>
                </a:solidFill>
              </a:rPr>
              <a:t>lea </a:t>
            </a:r>
            <a:r>
              <a:rPr lang="en-US" sz="1200" b="0" dirty="0" err="1">
                <a:solidFill>
                  <a:srgbClr val="0F0F0F"/>
                </a:solidFill>
              </a:rPr>
              <a:t>dehálaš</a:t>
            </a:r>
            <a:r>
              <a:rPr lang="en-US" sz="1200" b="0" dirty="0">
                <a:solidFill>
                  <a:srgbClr val="0F0F0F"/>
                </a:solidFill>
              </a:rPr>
              <a:t>, </a:t>
            </a:r>
            <a:r>
              <a:rPr lang="en-US" sz="1200" b="0" dirty="0" err="1">
                <a:solidFill>
                  <a:srgbClr val="0F0F0F"/>
                </a:solidFill>
              </a:rPr>
              <a:t>ahte</a:t>
            </a:r>
            <a:r>
              <a:rPr lang="en-US" sz="1200" b="0" dirty="0">
                <a:solidFill>
                  <a:srgbClr val="0F0F0F"/>
                </a:solidFill>
              </a:rPr>
              <a:t> </a:t>
            </a:r>
            <a:r>
              <a:rPr lang="en-US" sz="1200" b="0" dirty="0" err="1">
                <a:solidFill>
                  <a:srgbClr val="0F0F0F"/>
                </a:solidFill>
              </a:rPr>
              <a:t>olbmot</a:t>
            </a:r>
            <a:r>
              <a:rPr lang="en-US" sz="1200" b="0" dirty="0">
                <a:solidFill>
                  <a:srgbClr val="0F0F0F"/>
                </a:solidFill>
              </a:rPr>
              <a:t> </a:t>
            </a:r>
            <a:r>
              <a:rPr lang="en-US" sz="1200" b="0" dirty="0" err="1">
                <a:solidFill>
                  <a:srgbClr val="0F0F0F"/>
                </a:solidFill>
              </a:rPr>
              <a:t>eai</a:t>
            </a:r>
            <a:r>
              <a:rPr lang="en-US" sz="1200" b="0" dirty="0">
                <a:solidFill>
                  <a:srgbClr val="0F0F0F"/>
                </a:solidFill>
              </a:rPr>
              <a:t> </a:t>
            </a:r>
            <a:r>
              <a:rPr lang="en-US" sz="1200" b="0" dirty="0" err="1">
                <a:solidFill>
                  <a:srgbClr val="0F0F0F"/>
                </a:solidFill>
              </a:rPr>
              <a:t>ovdamearkka</a:t>
            </a:r>
            <a:r>
              <a:rPr lang="en-US" sz="1200" b="0" dirty="0">
                <a:solidFill>
                  <a:srgbClr val="0F0F0F"/>
                </a:solidFill>
              </a:rPr>
              <a:t> </a:t>
            </a:r>
            <a:r>
              <a:rPr lang="en-US" sz="1200" b="0" dirty="0" err="1">
                <a:solidFill>
                  <a:srgbClr val="0F0F0F"/>
                </a:solidFill>
              </a:rPr>
              <a:t>dihtii</a:t>
            </a:r>
            <a:r>
              <a:rPr lang="en-US" sz="1200" b="0" dirty="0">
                <a:solidFill>
                  <a:srgbClr val="0F0F0F"/>
                </a:solidFill>
              </a:rPr>
              <a:t> </a:t>
            </a:r>
            <a:r>
              <a:rPr lang="en-US" sz="1200" b="0" dirty="0" err="1">
                <a:solidFill>
                  <a:srgbClr val="0F0F0F"/>
                </a:solidFill>
              </a:rPr>
              <a:t>golat</a:t>
            </a:r>
            <a:r>
              <a:rPr lang="en-US" sz="1200" b="0" dirty="0">
                <a:solidFill>
                  <a:srgbClr val="0F0F0F"/>
                </a:solidFill>
              </a:rPr>
              <a:t> </a:t>
            </a:r>
            <a:r>
              <a:rPr lang="en-US" sz="1200" b="0" dirty="0" err="1">
                <a:solidFill>
                  <a:srgbClr val="0F0F0F"/>
                </a:solidFill>
              </a:rPr>
              <a:t>liiggás</a:t>
            </a:r>
            <a:r>
              <a:rPr lang="en-US" sz="1200" b="0" dirty="0">
                <a:solidFill>
                  <a:srgbClr val="0F0F0F"/>
                </a:solidFill>
              </a:rPr>
              <a:t> </a:t>
            </a:r>
            <a:r>
              <a:rPr lang="en-US" sz="1200" b="0" dirty="0" err="1">
                <a:solidFill>
                  <a:srgbClr val="0F0F0F"/>
                </a:solidFill>
              </a:rPr>
              <a:t>olu</a:t>
            </a:r>
            <a:r>
              <a:rPr lang="en-US" sz="1200" b="0" dirty="0">
                <a:solidFill>
                  <a:srgbClr val="0F0F0F"/>
                </a:solidFill>
              </a:rPr>
              <a:t> ja </a:t>
            </a:r>
            <a:r>
              <a:rPr lang="en-US" sz="1200" b="0" dirty="0" err="1">
                <a:solidFill>
                  <a:srgbClr val="0F0F0F"/>
                </a:solidFill>
              </a:rPr>
              <a:t>suodjalit</a:t>
            </a:r>
            <a:r>
              <a:rPr lang="en-US" sz="1200" b="0" dirty="0">
                <a:solidFill>
                  <a:srgbClr val="0F0F0F"/>
                </a:solidFill>
              </a:rPr>
              <a:t> ja </a:t>
            </a:r>
            <a:r>
              <a:rPr lang="en-US" sz="1200" b="0" dirty="0" err="1">
                <a:solidFill>
                  <a:srgbClr val="0F0F0F"/>
                </a:solidFill>
              </a:rPr>
              <a:t>gudnejahttet</a:t>
            </a:r>
            <a:r>
              <a:rPr lang="en-US" sz="1200" b="0" dirty="0">
                <a:solidFill>
                  <a:srgbClr val="0F0F0F"/>
                </a:solidFill>
              </a:rPr>
              <a:t> </a:t>
            </a:r>
            <a:r>
              <a:rPr lang="en-US" sz="1200" b="0" dirty="0" err="1">
                <a:solidFill>
                  <a:srgbClr val="0F0F0F"/>
                </a:solidFill>
              </a:rPr>
              <a:t>birrasa</a:t>
            </a:r>
            <a:r>
              <a:rPr lang="en-US" sz="1200" b="0" dirty="0">
                <a:solidFill>
                  <a:srgbClr val="0F0F0F"/>
                </a:solidFill>
              </a:rPr>
              <a:t> ja dan </a:t>
            </a:r>
            <a:r>
              <a:rPr lang="en-US" sz="1200" b="0" dirty="0" err="1">
                <a:solidFill>
                  <a:srgbClr val="0F0F0F"/>
                </a:solidFill>
              </a:rPr>
              <a:t>ealániid</a:t>
            </a:r>
            <a:r>
              <a:rPr lang="en-US" sz="1200" b="0" dirty="0">
                <a:solidFill>
                  <a:srgbClr val="0F0F0F"/>
                </a:solidFill>
              </a:rPr>
              <a:t> </a:t>
            </a:r>
            <a:r>
              <a:rPr lang="en-US" sz="1200" b="0" dirty="0" err="1">
                <a:solidFill>
                  <a:srgbClr val="0F0F0F"/>
                </a:solidFill>
              </a:rPr>
              <a:t>sihke</a:t>
            </a:r>
            <a:r>
              <a:rPr lang="en-US" sz="1200" b="0" dirty="0">
                <a:solidFill>
                  <a:srgbClr val="0F0F0F"/>
                </a:solidFill>
              </a:rPr>
              <a:t> </a:t>
            </a:r>
            <a:r>
              <a:rPr lang="en-US" sz="1200" b="0" dirty="0" err="1">
                <a:solidFill>
                  <a:srgbClr val="0F0F0F"/>
                </a:solidFill>
              </a:rPr>
              <a:t>eatnamis</a:t>
            </a:r>
            <a:r>
              <a:rPr lang="en-US" sz="1200" b="0" dirty="0">
                <a:solidFill>
                  <a:srgbClr val="0F0F0F"/>
                </a:solidFill>
              </a:rPr>
              <a:t> ja </a:t>
            </a:r>
            <a:r>
              <a:rPr lang="en-US" sz="1200" b="0" dirty="0" err="1">
                <a:solidFill>
                  <a:srgbClr val="0F0F0F"/>
                </a:solidFill>
              </a:rPr>
              <a:t>čázis</a:t>
            </a:r>
            <a:r>
              <a:rPr lang="en-US" sz="1200" dirty="0">
                <a:solidFill>
                  <a:srgbClr val="0F0F0F"/>
                </a:solidFill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US" sz="1200" b="1" dirty="0" err="1">
                <a:solidFill>
                  <a:srgbClr val="0F0F0F"/>
                </a:solidFill>
              </a:rPr>
              <a:t>Olbmuid</a:t>
            </a:r>
            <a:r>
              <a:rPr lang="en-US" sz="1200" b="1" dirty="0">
                <a:solidFill>
                  <a:srgbClr val="0F0F0F"/>
                </a:solidFill>
              </a:rPr>
              <a:t> </a:t>
            </a:r>
            <a:r>
              <a:rPr lang="en-US" sz="1200" b="1" dirty="0" err="1">
                <a:solidFill>
                  <a:srgbClr val="0F0F0F"/>
                </a:solidFill>
              </a:rPr>
              <a:t>buresveadjimis</a:t>
            </a:r>
            <a:r>
              <a:rPr lang="en-US" sz="1200" b="1" dirty="0">
                <a:solidFill>
                  <a:srgbClr val="0F0F0F"/>
                </a:solidFill>
              </a:rPr>
              <a:t> </a:t>
            </a:r>
            <a:r>
              <a:rPr lang="en-US" sz="1200" b="0" dirty="0" err="1">
                <a:solidFill>
                  <a:srgbClr val="0F0F0F"/>
                </a:solidFill>
              </a:rPr>
              <a:t>ovdamearkka</a:t>
            </a:r>
            <a:r>
              <a:rPr lang="en-US" sz="1200" b="0" dirty="0">
                <a:solidFill>
                  <a:srgbClr val="0F0F0F"/>
                </a:solidFill>
              </a:rPr>
              <a:t> </a:t>
            </a:r>
            <a:r>
              <a:rPr lang="en-US" sz="1200" b="0" dirty="0" err="1">
                <a:solidFill>
                  <a:srgbClr val="0F0F0F"/>
                </a:solidFill>
              </a:rPr>
              <a:t>dihtii</a:t>
            </a:r>
            <a:r>
              <a:rPr lang="en-US" sz="1200" b="0" dirty="0">
                <a:solidFill>
                  <a:srgbClr val="0F0F0F"/>
                </a:solidFill>
              </a:rPr>
              <a:t> </a:t>
            </a:r>
            <a:r>
              <a:rPr lang="en-US" sz="1200" b="0" dirty="0" err="1">
                <a:solidFill>
                  <a:srgbClr val="0F0F0F"/>
                </a:solidFill>
              </a:rPr>
              <a:t>dásseárvosaš</a:t>
            </a:r>
            <a:r>
              <a:rPr lang="en-US" sz="1200" b="0" dirty="0">
                <a:solidFill>
                  <a:srgbClr val="0F0F0F"/>
                </a:solidFill>
              </a:rPr>
              <a:t> </a:t>
            </a:r>
            <a:r>
              <a:rPr lang="en-US" sz="1200" b="0" dirty="0" err="1">
                <a:solidFill>
                  <a:srgbClr val="0F0F0F"/>
                </a:solidFill>
              </a:rPr>
              <a:t>vejolašvuođat</a:t>
            </a:r>
            <a:r>
              <a:rPr lang="en-US" sz="1200" b="0" dirty="0">
                <a:solidFill>
                  <a:srgbClr val="0F0F0F"/>
                </a:solidFill>
              </a:rPr>
              <a:t> </a:t>
            </a:r>
            <a:r>
              <a:rPr lang="en-US" sz="1200" b="0" dirty="0" err="1">
                <a:solidFill>
                  <a:srgbClr val="0F0F0F"/>
                </a:solidFill>
              </a:rPr>
              <a:t>dearvvašvuođafuolahussii</a:t>
            </a:r>
            <a:r>
              <a:rPr lang="en-US" sz="1200" b="0" dirty="0">
                <a:solidFill>
                  <a:srgbClr val="0F0F0F"/>
                </a:solidFill>
              </a:rPr>
              <a:t> ja </a:t>
            </a:r>
            <a:r>
              <a:rPr lang="en-US" sz="1200" b="0" dirty="0" err="1">
                <a:solidFill>
                  <a:srgbClr val="0F0F0F"/>
                </a:solidFill>
              </a:rPr>
              <a:t>skuvlavázzimii</a:t>
            </a:r>
            <a:r>
              <a:rPr lang="en-US" sz="1200" b="0" dirty="0">
                <a:solidFill>
                  <a:srgbClr val="0F0F0F"/>
                </a:solidFill>
              </a:rPr>
              <a:t> </a:t>
            </a:r>
            <a:r>
              <a:rPr lang="en-US" sz="1200" b="0" dirty="0" err="1">
                <a:solidFill>
                  <a:srgbClr val="0F0F0F"/>
                </a:solidFill>
              </a:rPr>
              <a:t>leat</a:t>
            </a:r>
            <a:r>
              <a:rPr lang="en-US" sz="1200" b="0" dirty="0">
                <a:solidFill>
                  <a:srgbClr val="0F0F0F"/>
                </a:solidFill>
              </a:rPr>
              <a:t> </a:t>
            </a:r>
            <a:r>
              <a:rPr lang="en-US" sz="1200" b="0" dirty="0" err="1">
                <a:solidFill>
                  <a:srgbClr val="0F0F0F"/>
                </a:solidFill>
              </a:rPr>
              <a:t>dehálaččat</a:t>
            </a:r>
            <a:r>
              <a:rPr lang="en-US" sz="1200" dirty="0">
                <a:solidFill>
                  <a:srgbClr val="0F0F0F"/>
                </a:solidFill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US" sz="1200" b="0" dirty="0" err="1">
                <a:solidFill>
                  <a:srgbClr val="0F0F0F"/>
                </a:solidFill>
              </a:rPr>
              <a:t>Ekonomiija</a:t>
            </a:r>
            <a:r>
              <a:rPr lang="en-US" sz="1200" b="0" dirty="0">
                <a:solidFill>
                  <a:srgbClr val="0F0F0F"/>
                </a:solidFill>
              </a:rPr>
              <a:t> </a:t>
            </a:r>
            <a:r>
              <a:rPr lang="en-US" sz="1200" b="0" dirty="0" err="1">
                <a:solidFill>
                  <a:srgbClr val="0F0F0F"/>
                </a:solidFill>
              </a:rPr>
              <a:t>fas</a:t>
            </a:r>
            <a:r>
              <a:rPr lang="en-US" sz="1200" b="0" dirty="0">
                <a:solidFill>
                  <a:srgbClr val="0F0F0F"/>
                </a:solidFill>
              </a:rPr>
              <a:t> </a:t>
            </a:r>
            <a:r>
              <a:rPr lang="en-US" sz="1200" b="0" dirty="0" err="1">
                <a:solidFill>
                  <a:srgbClr val="0F0F0F"/>
                </a:solidFill>
              </a:rPr>
              <a:t>veadjá</a:t>
            </a:r>
            <a:r>
              <a:rPr lang="en-US" sz="1200" b="0" dirty="0">
                <a:solidFill>
                  <a:srgbClr val="0F0F0F"/>
                </a:solidFill>
              </a:rPr>
              <a:t> bures, go </a:t>
            </a:r>
            <a:r>
              <a:rPr lang="en-US" sz="1200" b="0" dirty="0" err="1">
                <a:solidFill>
                  <a:srgbClr val="0F0F0F"/>
                </a:solidFill>
              </a:rPr>
              <a:t>stuorrun</a:t>
            </a:r>
            <a:r>
              <a:rPr lang="en-US" sz="1200" b="0" dirty="0">
                <a:solidFill>
                  <a:srgbClr val="0F0F0F"/>
                </a:solidFill>
              </a:rPr>
              <a:t> lea </a:t>
            </a:r>
            <a:r>
              <a:rPr lang="en-US" sz="1200" b="0" dirty="0" err="1">
                <a:solidFill>
                  <a:srgbClr val="0F0F0F"/>
                </a:solidFill>
              </a:rPr>
              <a:t>dássededdolaš</a:t>
            </a:r>
            <a:r>
              <a:rPr lang="en-US" sz="1200" b="0" dirty="0">
                <a:solidFill>
                  <a:srgbClr val="0F0F0F"/>
                </a:solidFill>
              </a:rPr>
              <a:t> ja </a:t>
            </a:r>
            <a:r>
              <a:rPr lang="en-US" sz="1200" b="0" dirty="0" err="1">
                <a:solidFill>
                  <a:srgbClr val="0F0F0F"/>
                </a:solidFill>
              </a:rPr>
              <a:t>garvit</a:t>
            </a:r>
            <a:r>
              <a:rPr lang="en-US" sz="1200" b="0" dirty="0">
                <a:solidFill>
                  <a:srgbClr val="0F0F0F"/>
                </a:solidFill>
              </a:rPr>
              <a:t> </a:t>
            </a:r>
            <a:r>
              <a:rPr lang="en-US" sz="1200" b="0" dirty="0" err="1">
                <a:solidFill>
                  <a:srgbClr val="0F0F0F"/>
                </a:solidFill>
              </a:rPr>
              <a:t>vealgáduvvamis</a:t>
            </a:r>
            <a:r>
              <a:rPr lang="en-US" sz="1200" b="0" dirty="0">
                <a:solidFill>
                  <a:srgbClr val="0F0F0F"/>
                </a:solidFill>
              </a:rPr>
              <a:t> ja </a:t>
            </a:r>
            <a:r>
              <a:rPr lang="en-US" sz="1200" b="0" dirty="0" err="1">
                <a:solidFill>
                  <a:srgbClr val="0F0F0F"/>
                </a:solidFill>
              </a:rPr>
              <a:t>ruhtaváriid</a:t>
            </a:r>
            <a:r>
              <a:rPr lang="en-US" sz="1200" b="0" dirty="0">
                <a:solidFill>
                  <a:srgbClr val="0F0F0F"/>
                </a:solidFill>
              </a:rPr>
              <a:t> </a:t>
            </a:r>
            <a:r>
              <a:rPr lang="en-US" sz="1200" b="0" dirty="0" err="1">
                <a:solidFill>
                  <a:srgbClr val="0F0F0F"/>
                </a:solidFill>
              </a:rPr>
              <a:t>skievttideames</a:t>
            </a:r>
            <a:r>
              <a:rPr lang="en-US" sz="1200" b="0" dirty="0">
                <a:solidFill>
                  <a:srgbClr val="0F0F0F"/>
                </a:solidFill>
              </a:rPr>
              <a:t>. </a:t>
            </a:r>
            <a:r>
              <a:rPr lang="en-US" sz="1200" b="1" dirty="0" err="1">
                <a:solidFill>
                  <a:srgbClr val="0F0F0F"/>
                </a:solidFill>
              </a:rPr>
              <a:t>Suvdilis</a:t>
            </a:r>
            <a:r>
              <a:rPr lang="en-US" sz="1200" b="1" dirty="0">
                <a:solidFill>
                  <a:srgbClr val="0F0F0F"/>
                </a:solidFill>
              </a:rPr>
              <a:t> </a:t>
            </a:r>
            <a:r>
              <a:rPr lang="en-US" sz="1200" b="1" dirty="0" err="1">
                <a:solidFill>
                  <a:srgbClr val="0F0F0F"/>
                </a:solidFill>
              </a:rPr>
              <a:t>ovdáneami</a:t>
            </a:r>
            <a:r>
              <a:rPr lang="en-US" sz="1200" b="1" dirty="0">
                <a:solidFill>
                  <a:srgbClr val="0F0F0F"/>
                </a:solidFill>
              </a:rPr>
              <a:t> </a:t>
            </a:r>
            <a:r>
              <a:rPr lang="en-US" sz="1200" b="0" dirty="0" err="1">
                <a:solidFill>
                  <a:srgbClr val="0F0F0F"/>
                </a:solidFill>
              </a:rPr>
              <a:t>bokte</a:t>
            </a:r>
            <a:r>
              <a:rPr lang="en-US" sz="1200" b="0" dirty="0">
                <a:solidFill>
                  <a:srgbClr val="0F0F0F"/>
                </a:solidFill>
              </a:rPr>
              <a:t> </a:t>
            </a:r>
            <a:r>
              <a:rPr lang="en-US" sz="1200" b="0" dirty="0" err="1">
                <a:solidFill>
                  <a:srgbClr val="0F0F0F"/>
                </a:solidFill>
              </a:rPr>
              <a:t>sáhttit</a:t>
            </a:r>
            <a:r>
              <a:rPr lang="en-US" sz="1200" b="0" dirty="0">
                <a:solidFill>
                  <a:srgbClr val="0F0F0F"/>
                </a:solidFill>
              </a:rPr>
              <a:t> </a:t>
            </a:r>
            <a:r>
              <a:rPr lang="en-US" sz="1200" b="0" dirty="0" err="1">
                <a:solidFill>
                  <a:srgbClr val="0F0F0F"/>
                </a:solidFill>
              </a:rPr>
              <a:t>ráhkkanit</a:t>
            </a:r>
            <a:r>
              <a:rPr lang="en-US" sz="1200" b="0" dirty="0">
                <a:solidFill>
                  <a:srgbClr val="0F0F0F"/>
                </a:solidFill>
              </a:rPr>
              <a:t> </a:t>
            </a:r>
            <a:r>
              <a:rPr lang="en-US" sz="1200" b="0" dirty="0" err="1">
                <a:solidFill>
                  <a:srgbClr val="0F0F0F"/>
                </a:solidFill>
              </a:rPr>
              <a:t>vuorddekeahtes</a:t>
            </a:r>
            <a:r>
              <a:rPr lang="en-US" sz="1200" b="0" dirty="0">
                <a:solidFill>
                  <a:srgbClr val="0F0F0F"/>
                </a:solidFill>
              </a:rPr>
              <a:t> </a:t>
            </a:r>
            <a:r>
              <a:rPr lang="en-US" sz="1200" b="0" dirty="0" err="1">
                <a:solidFill>
                  <a:srgbClr val="0F0F0F"/>
                </a:solidFill>
              </a:rPr>
              <a:t>diliide</a:t>
            </a:r>
            <a:r>
              <a:rPr lang="en-US" sz="1200" b="0" dirty="0">
                <a:solidFill>
                  <a:srgbClr val="0F0F0F"/>
                </a:solidFill>
              </a:rPr>
              <a:t>, </a:t>
            </a:r>
            <a:r>
              <a:rPr lang="en-US" sz="1200" b="0" dirty="0" err="1">
                <a:solidFill>
                  <a:srgbClr val="0F0F0F"/>
                </a:solidFill>
              </a:rPr>
              <a:t>omd</a:t>
            </a:r>
            <a:r>
              <a:rPr lang="en-US" sz="1200" b="0" dirty="0">
                <a:solidFill>
                  <a:srgbClr val="0F0F0F"/>
                </a:solidFill>
              </a:rPr>
              <a:t>. </a:t>
            </a:r>
            <a:r>
              <a:rPr lang="en-US" sz="1200" b="0" dirty="0" err="1">
                <a:solidFill>
                  <a:srgbClr val="0F0F0F"/>
                </a:solidFill>
              </a:rPr>
              <a:t>Koronapandemiija</a:t>
            </a:r>
            <a:r>
              <a:rPr lang="en-US" sz="1200" b="0" dirty="0">
                <a:solidFill>
                  <a:srgbClr val="222222"/>
                </a:solidFill>
              </a:rPr>
              <a:t>.</a:t>
            </a:r>
          </a:p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200" dirty="0">
              <a:solidFill>
                <a:srgbClr val="0F0F0F"/>
              </a:solidFill>
            </a:endParaRP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442F06-CFE3-4014-B6AD-5BDD42FE779C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44786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105f4fe4992_0_3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0" name="Google Shape;360;g105f4fe4992_0_3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 b="1" dirty="0" err="1"/>
              <a:t>Energiija</a:t>
            </a:r>
            <a:r>
              <a:rPr lang="en-US" sz="1100" b="1" dirty="0"/>
              <a:t>: </a:t>
            </a:r>
            <a:r>
              <a:rPr lang="en-US" sz="1100" dirty="0" err="1"/>
              <a:t>Doaibmi</a:t>
            </a:r>
            <a:r>
              <a:rPr lang="en-US" sz="1100" dirty="0"/>
              <a:t> </a:t>
            </a:r>
            <a:r>
              <a:rPr lang="en-US" sz="1100" dirty="0" err="1"/>
              <a:t>gávpogis</a:t>
            </a:r>
            <a:r>
              <a:rPr lang="en-US" sz="1100" dirty="0"/>
              <a:t> </a:t>
            </a:r>
            <a:r>
              <a:rPr lang="en-US" sz="1100" dirty="0" err="1"/>
              <a:t>dárbbašuvvo</a:t>
            </a:r>
            <a:r>
              <a:rPr lang="en-US" sz="1100" dirty="0"/>
              <a:t> </a:t>
            </a:r>
            <a:r>
              <a:rPr lang="en-US" sz="1100" dirty="0" err="1"/>
              <a:t>energiija</a:t>
            </a:r>
            <a:r>
              <a:rPr lang="en-US" sz="1100" dirty="0"/>
              <a:t>, </a:t>
            </a:r>
            <a:r>
              <a:rPr lang="en-US" sz="1100" dirty="0" err="1"/>
              <a:t>dat</a:t>
            </a:r>
            <a:r>
              <a:rPr lang="en-US" sz="1100" dirty="0"/>
              <a:t> </a:t>
            </a:r>
            <a:r>
              <a:rPr lang="en-US" sz="1100" dirty="0" err="1"/>
              <a:t>leage</a:t>
            </a:r>
            <a:r>
              <a:rPr lang="en-US" sz="1100" dirty="0"/>
              <a:t> </a:t>
            </a:r>
            <a:r>
              <a:rPr lang="en-US" sz="1100" dirty="0" err="1"/>
              <a:t>buot</a:t>
            </a:r>
            <a:r>
              <a:rPr lang="en-US" sz="1100" dirty="0"/>
              <a:t> </a:t>
            </a:r>
            <a:r>
              <a:rPr lang="en-US" sz="1100" dirty="0" err="1"/>
              <a:t>doaimmaid</a:t>
            </a:r>
            <a:r>
              <a:rPr lang="en-US" sz="1100" dirty="0"/>
              <a:t> </a:t>
            </a:r>
            <a:r>
              <a:rPr lang="en-US" sz="1100" dirty="0" err="1"/>
              <a:t>vuolggasadji</a:t>
            </a:r>
            <a:r>
              <a:rPr lang="en-US" sz="1100" dirty="0"/>
              <a:t>. </a:t>
            </a:r>
            <a:r>
              <a:rPr lang="en-US" sz="1100" dirty="0" err="1"/>
              <a:t>Elefámu</a:t>
            </a:r>
            <a:r>
              <a:rPr lang="en-US" sz="1100" dirty="0"/>
              <a:t> </a:t>
            </a:r>
            <a:r>
              <a:rPr lang="en-US" sz="1100" dirty="0" err="1"/>
              <a:t>máhttit</a:t>
            </a:r>
            <a:r>
              <a:rPr lang="en-US" sz="1100" dirty="0"/>
              <a:t> </a:t>
            </a:r>
            <a:r>
              <a:rPr lang="en-US" sz="1100" dirty="0" err="1"/>
              <a:t>juo</a:t>
            </a:r>
            <a:r>
              <a:rPr lang="en-US" sz="1100" dirty="0"/>
              <a:t> </a:t>
            </a:r>
            <a:r>
              <a:rPr lang="en-US" sz="1100" dirty="0" err="1"/>
              <a:t>dál</a:t>
            </a:r>
            <a:r>
              <a:rPr lang="en-US" sz="1100" dirty="0"/>
              <a:t> </a:t>
            </a:r>
            <a:r>
              <a:rPr lang="en-US" sz="1100" dirty="0" err="1"/>
              <a:t>buvttadit</a:t>
            </a:r>
            <a:r>
              <a:rPr lang="en-US" sz="1100" dirty="0"/>
              <a:t> </a:t>
            </a:r>
            <a:r>
              <a:rPr lang="en-US" sz="1100" dirty="0" err="1"/>
              <a:t>ođasmuvvi</a:t>
            </a:r>
            <a:r>
              <a:rPr lang="en-US" sz="1100" dirty="0"/>
              <a:t> </a:t>
            </a:r>
            <a:r>
              <a:rPr lang="en-US" sz="1100" dirty="0" err="1"/>
              <a:t>luondduriggodagain</a:t>
            </a:r>
            <a:r>
              <a:rPr lang="en-US" sz="1100" dirty="0"/>
              <a:t>, </a:t>
            </a:r>
            <a:r>
              <a:rPr lang="en-US" sz="1100" dirty="0" err="1"/>
              <a:t>dego</a:t>
            </a:r>
            <a:r>
              <a:rPr lang="en-US" sz="1100" dirty="0"/>
              <a:t> </a:t>
            </a:r>
            <a:r>
              <a:rPr lang="en-US" sz="1100" dirty="0" err="1"/>
              <a:t>biekkas</a:t>
            </a:r>
            <a:r>
              <a:rPr lang="en-US" sz="1100" dirty="0"/>
              <a:t>, </a:t>
            </a:r>
            <a:r>
              <a:rPr lang="en-US" sz="1100" dirty="0" err="1"/>
              <a:t>čázis</a:t>
            </a:r>
            <a:r>
              <a:rPr lang="en-US" sz="1100" dirty="0"/>
              <a:t> ja </a:t>
            </a:r>
            <a:r>
              <a:rPr lang="en-US" sz="1100" dirty="0" err="1"/>
              <a:t>beaivvážis</a:t>
            </a:r>
            <a:r>
              <a:rPr lang="en-US" sz="1100" dirty="0"/>
              <a:t>. </a:t>
            </a:r>
            <a:r>
              <a:rPr lang="en-US" sz="1100" dirty="0" err="1"/>
              <a:t>Dáid</a:t>
            </a:r>
            <a:r>
              <a:rPr lang="en-US" sz="1100" dirty="0"/>
              <a:t> </a:t>
            </a:r>
            <a:r>
              <a:rPr lang="en-US" sz="1100" dirty="0" err="1"/>
              <a:t>geavaheami</a:t>
            </a:r>
            <a:r>
              <a:rPr lang="en-US" sz="1100" dirty="0"/>
              <a:t> </a:t>
            </a:r>
            <a:r>
              <a:rPr lang="en-US" sz="1100" dirty="0" err="1"/>
              <a:t>bokte</a:t>
            </a:r>
            <a:r>
              <a:rPr lang="en-US" sz="1100" dirty="0"/>
              <a:t> </a:t>
            </a:r>
            <a:r>
              <a:rPr lang="en-US" sz="1100" dirty="0" err="1"/>
              <a:t>dahkat</a:t>
            </a:r>
            <a:r>
              <a:rPr lang="en-US" sz="1100" dirty="0"/>
              <a:t> </a:t>
            </a:r>
            <a:r>
              <a:rPr lang="en-US" sz="1100" dirty="0" err="1"/>
              <a:t>vejolažžan</a:t>
            </a:r>
            <a:r>
              <a:rPr lang="en-US" sz="1100" dirty="0"/>
              <a:t> </a:t>
            </a:r>
            <a:r>
              <a:rPr lang="en-US" sz="1100" dirty="0" err="1"/>
              <a:t>suvdilabbo</a:t>
            </a:r>
            <a:r>
              <a:rPr lang="en-US" sz="1100" dirty="0"/>
              <a:t> </a:t>
            </a:r>
            <a:r>
              <a:rPr lang="en-US" sz="1100" dirty="0" err="1"/>
              <a:t>boahtteáiggi</a:t>
            </a:r>
            <a:r>
              <a:rPr lang="en-US" sz="1100" dirty="0"/>
              <a:t>. </a:t>
            </a:r>
            <a:r>
              <a:rPr lang="en-US" sz="1100" dirty="0" err="1"/>
              <a:t>Teknologiija</a:t>
            </a:r>
            <a:r>
              <a:rPr lang="en-US" sz="1100" dirty="0"/>
              <a:t> lea </a:t>
            </a:r>
            <a:r>
              <a:rPr lang="en-US" sz="1100" dirty="0" err="1"/>
              <a:t>ovdánan</a:t>
            </a:r>
            <a:r>
              <a:rPr lang="en-US" sz="1100" dirty="0"/>
              <a:t> </a:t>
            </a:r>
            <a:r>
              <a:rPr lang="en-US" sz="1100" dirty="0" err="1"/>
              <a:t>olles</a:t>
            </a:r>
            <a:r>
              <a:rPr lang="en-US" sz="1100" dirty="0"/>
              <a:t> </a:t>
            </a:r>
            <a:r>
              <a:rPr lang="en-US" sz="1100" dirty="0" err="1"/>
              <a:t>fártta</a:t>
            </a:r>
            <a:r>
              <a:rPr lang="en-US" sz="1100" dirty="0"/>
              <a:t>. </a:t>
            </a:r>
            <a:r>
              <a:rPr lang="en-US" sz="1100" dirty="0" err="1"/>
              <a:t>Ođđa</a:t>
            </a:r>
            <a:r>
              <a:rPr lang="en-US" sz="1100" dirty="0"/>
              <a:t> </a:t>
            </a:r>
            <a:r>
              <a:rPr lang="en-US" sz="1100" dirty="0" err="1"/>
              <a:t>beaivvášpánelat</a:t>
            </a:r>
            <a:r>
              <a:rPr lang="en-US" sz="1100" dirty="0"/>
              <a:t> </a:t>
            </a:r>
            <a:r>
              <a:rPr lang="en-US" sz="1100" dirty="0" err="1"/>
              <a:t>leat</a:t>
            </a:r>
            <a:r>
              <a:rPr lang="en-US" sz="1100" dirty="0"/>
              <a:t> </a:t>
            </a:r>
            <a:r>
              <a:rPr lang="en-US" sz="1100" dirty="0" err="1"/>
              <a:t>čađačuovgit</a:t>
            </a:r>
            <a:r>
              <a:rPr lang="en-US" sz="1100" dirty="0"/>
              <a:t> ja </a:t>
            </a:r>
            <a:r>
              <a:rPr lang="en-US" sz="1100" dirty="0" err="1"/>
              <a:t>daid</a:t>
            </a:r>
            <a:r>
              <a:rPr lang="en-US" sz="1100" dirty="0"/>
              <a:t> </a:t>
            </a:r>
            <a:r>
              <a:rPr lang="en-US" sz="1100" dirty="0" err="1"/>
              <a:t>sáhttá</a:t>
            </a:r>
            <a:r>
              <a:rPr lang="en-US" sz="1100" dirty="0"/>
              <a:t> </a:t>
            </a:r>
            <a:r>
              <a:rPr lang="en-US" sz="1100" dirty="0" err="1"/>
              <a:t>giddet</a:t>
            </a:r>
            <a:r>
              <a:rPr lang="en-US" sz="1100" dirty="0"/>
              <a:t> </a:t>
            </a:r>
            <a:r>
              <a:rPr lang="en-US" sz="1100" dirty="0" err="1"/>
              <a:t>ee</a:t>
            </a:r>
            <a:r>
              <a:rPr lang="en-US" sz="1100" dirty="0"/>
              <a:t>. </a:t>
            </a:r>
            <a:r>
              <a:rPr lang="en-US" sz="1100" dirty="0" err="1"/>
              <a:t>Balvasárguid</a:t>
            </a:r>
            <a:r>
              <a:rPr lang="en-US" sz="1100" dirty="0"/>
              <a:t> (</a:t>
            </a:r>
            <a:r>
              <a:rPr lang="en-US" sz="1100" i="1" dirty="0" err="1"/>
              <a:t>pilvenpiirtäjä</a:t>
            </a:r>
            <a:r>
              <a:rPr lang="en-US" sz="1100" i="1" dirty="0"/>
              <a:t>) </a:t>
            </a:r>
            <a:r>
              <a:rPr lang="en-US" sz="1100" i="0" dirty="0" err="1"/>
              <a:t>lásiide</a:t>
            </a:r>
            <a:r>
              <a:rPr lang="en-US" sz="1100" i="0" dirty="0"/>
              <a:t>. </a:t>
            </a:r>
            <a:r>
              <a:rPr lang="en-US" sz="1100" b="1" i="0" dirty="0" err="1"/>
              <a:t>Makkár</a:t>
            </a:r>
            <a:r>
              <a:rPr lang="en-US" sz="1100" b="1" i="0" dirty="0"/>
              <a:t> </a:t>
            </a:r>
            <a:r>
              <a:rPr lang="en-US" sz="1100" b="1" i="0" dirty="0" err="1"/>
              <a:t>energiijahámit</a:t>
            </a:r>
            <a:r>
              <a:rPr lang="en-US" sz="1100" b="1" i="0" dirty="0"/>
              <a:t> </a:t>
            </a:r>
            <a:r>
              <a:rPr lang="en-US" sz="1100" b="1" i="0" dirty="0" err="1"/>
              <a:t>geavahuvvojit</a:t>
            </a:r>
            <a:r>
              <a:rPr lang="en-US" sz="1100" b="1" i="0" dirty="0"/>
              <a:t> </a:t>
            </a:r>
            <a:r>
              <a:rPr lang="en-US" sz="1100" b="1" i="0" dirty="0" err="1"/>
              <a:t>boahtteáiggis</a:t>
            </a:r>
            <a:r>
              <a:rPr lang="en-US" sz="1100" b="1" i="0" dirty="0"/>
              <a:t>? </a:t>
            </a:r>
            <a:r>
              <a:rPr lang="en-US" sz="1100" b="1" i="0" dirty="0" err="1"/>
              <a:t>Guđe</a:t>
            </a:r>
            <a:r>
              <a:rPr lang="en-US" sz="1100" b="1" i="0" dirty="0"/>
              <a:t> </a:t>
            </a:r>
            <a:r>
              <a:rPr lang="en-US" sz="1100" b="1" i="0" dirty="0" err="1"/>
              <a:t>ođasmuvvi</a:t>
            </a:r>
            <a:r>
              <a:rPr lang="en-US" sz="1100" b="1" i="0" dirty="0"/>
              <a:t> </a:t>
            </a:r>
            <a:r>
              <a:rPr lang="en-US" sz="1100" b="1" i="0" dirty="0" err="1"/>
              <a:t>energiija</a:t>
            </a:r>
            <a:r>
              <a:rPr lang="en-US" sz="1100" b="1" i="0" dirty="0"/>
              <a:t> </a:t>
            </a:r>
            <a:r>
              <a:rPr lang="en-US" sz="1100" b="1" i="0" dirty="0" err="1"/>
              <a:t>sáhttá</a:t>
            </a:r>
            <a:r>
              <a:rPr lang="en-US" sz="1100" b="1" i="0" dirty="0"/>
              <a:t> </a:t>
            </a:r>
            <a:r>
              <a:rPr lang="en-US" sz="1100" b="1" i="0" dirty="0" err="1"/>
              <a:t>geavahit</a:t>
            </a:r>
            <a:r>
              <a:rPr lang="en-US" sz="1100" b="1" i="0" dirty="0"/>
              <a:t> </a:t>
            </a:r>
            <a:r>
              <a:rPr lang="en-US" sz="1100" b="1" i="0" dirty="0" err="1"/>
              <a:t>Suomas</a:t>
            </a:r>
            <a:r>
              <a:rPr lang="en-US" sz="1100" b="1" dirty="0"/>
              <a:t>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1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 b="1" dirty="0" err="1"/>
              <a:t>Ássan</a:t>
            </a:r>
            <a:r>
              <a:rPr lang="en-US" sz="1100" b="1" dirty="0"/>
              <a:t>: </a:t>
            </a:r>
            <a:r>
              <a:rPr lang="en-US" sz="1100" b="0" dirty="0"/>
              <a:t>Ain </a:t>
            </a:r>
            <a:r>
              <a:rPr lang="en-US" sz="1100" b="0" dirty="0" err="1"/>
              <a:t>eambbo</a:t>
            </a:r>
            <a:r>
              <a:rPr lang="en-US" sz="1100" b="0" dirty="0"/>
              <a:t> </a:t>
            </a:r>
            <a:r>
              <a:rPr lang="en-US" sz="1100" b="0" dirty="0" err="1"/>
              <a:t>olbmot</a:t>
            </a:r>
            <a:r>
              <a:rPr lang="en-US" sz="1100" b="0" dirty="0"/>
              <a:t> </a:t>
            </a:r>
            <a:r>
              <a:rPr lang="en-US" sz="1100" b="0" dirty="0" err="1"/>
              <a:t>ásset</a:t>
            </a:r>
            <a:r>
              <a:rPr lang="en-US" sz="1100" b="0" dirty="0"/>
              <a:t> </a:t>
            </a:r>
            <a:r>
              <a:rPr lang="en-US" sz="1100" b="0" dirty="0" err="1"/>
              <a:t>gávpogiin</a:t>
            </a:r>
            <a:r>
              <a:rPr lang="en-US" sz="1100" b="0" dirty="0"/>
              <a:t> ja </a:t>
            </a:r>
            <a:r>
              <a:rPr lang="en-US" sz="1100" b="0" dirty="0" err="1"/>
              <a:t>fárrejit</a:t>
            </a:r>
            <a:r>
              <a:rPr lang="en-US" sz="1100" b="0" dirty="0"/>
              <a:t> </a:t>
            </a:r>
            <a:r>
              <a:rPr lang="en-US" sz="1100" b="0" dirty="0" err="1"/>
              <a:t>gávpogiidda</a:t>
            </a:r>
            <a:r>
              <a:rPr lang="en-US" sz="1100" b="0" dirty="0"/>
              <a:t>, </a:t>
            </a:r>
            <a:r>
              <a:rPr lang="en-US" sz="1100" b="0" dirty="0" err="1"/>
              <a:t>nappo</a:t>
            </a:r>
            <a:r>
              <a:rPr lang="en-US" sz="1100" b="0" dirty="0"/>
              <a:t> </a:t>
            </a:r>
            <a:r>
              <a:rPr lang="en-US" sz="1100" b="0" dirty="0" err="1"/>
              <a:t>visttit</a:t>
            </a:r>
            <a:r>
              <a:rPr lang="en-US" sz="1100" b="0" dirty="0"/>
              <a:t> </a:t>
            </a:r>
            <a:r>
              <a:rPr lang="en-US" sz="1100" b="0" dirty="0" err="1"/>
              <a:t>dárbbašuvvojit</a:t>
            </a:r>
            <a:r>
              <a:rPr lang="en-US" sz="1100" b="0" dirty="0"/>
              <a:t> </a:t>
            </a:r>
            <a:r>
              <a:rPr lang="en-US" sz="1100" b="0" dirty="0" err="1"/>
              <a:t>gávpogiin</a:t>
            </a:r>
            <a:r>
              <a:rPr lang="en-US" sz="1100" b="0" dirty="0"/>
              <a:t> </a:t>
            </a:r>
            <a:r>
              <a:rPr lang="en-US" sz="1100" b="0" dirty="0" err="1"/>
              <a:t>ain</a:t>
            </a:r>
            <a:r>
              <a:rPr lang="en-US" sz="1100" b="0" dirty="0"/>
              <a:t> </a:t>
            </a:r>
            <a:r>
              <a:rPr lang="en-US" sz="1100" b="0" dirty="0" err="1"/>
              <a:t>eanet</a:t>
            </a:r>
            <a:r>
              <a:rPr lang="en-US" sz="1100" b="0" dirty="0"/>
              <a:t>. </a:t>
            </a:r>
            <a:r>
              <a:rPr lang="en-US" sz="1100" b="0" dirty="0" err="1"/>
              <a:t>Suvdilis</a:t>
            </a:r>
            <a:r>
              <a:rPr lang="en-US" sz="1100" b="0" dirty="0"/>
              <a:t> </a:t>
            </a:r>
            <a:r>
              <a:rPr lang="en-US" sz="1100" b="0" dirty="0" err="1"/>
              <a:t>gávpotplánen</a:t>
            </a:r>
            <a:r>
              <a:rPr lang="en-US" sz="1100" b="0" dirty="0"/>
              <a:t> lea </a:t>
            </a:r>
            <a:r>
              <a:rPr lang="en-US" sz="1100" b="0" dirty="0" err="1"/>
              <a:t>dat</a:t>
            </a:r>
            <a:r>
              <a:rPr lang="en-US" sz="1100" b="0" dirty="0"/>
              <a:t>, </a:t>
            </a:r>
            <a:r>
              <a:rPr lang="en-US" sz="1100" b="0" dirty="0" err="1"/>
              <a:t>ahte</a:t>
            </a:r>
            <a:r>
              <a:rPr lang="en-US" sz="1100" b="0" dirty="0"/>
              <a:t> </a:t>
            </a:r>
            <a:r>
              <a:rPr lang="en-US" sz="1100" b="0" dirty="0" err="1"/>
              <a:t>seammá</a:t>
            </a:r>
            <a:r>
              <a:rPr lang="en-US" sz="1100" b="0" dirty="0"/>
              <a:t> </a:t>
            </a:r>
            <a:r>
              <a:rPr lang="en-US" sz="1100" b="0" dirty="0" err="1"/>
              <a:t>guvlui</a:t>
            </a:r>
            <a:r>
              <a:rPr lang="en-US" sz="1100" b="0" dirty="0"/>
              <a:t> </a:t>
            </a:r>
            <a:r>
              <a:rPr lang="en-US" sz="1100" b="0" dirty="0" err="1"/>
              <a:t>biddjojuvvojit</a:t>
            </a:r>
            <a:r>
              <a:rPr lang="en-US" sz="1100" b="0" dirty="0"/>
              <a:t> </a:t>
            </a:r>
            <a:r>
              <a:rPr lang="en-US" sz="1100" b="0" dirty="0" err="1"/>
              <a:t>sihke</a:t>
            </a:r>
            <a:r>
              <a:rPr lang="en-US" sz="1100" b="0" dirty="0"/>
              <a:t> </a:t>
            </a:r>
            <a:r>
              <a:rPr lang="en-US" sz="1100" b="0" dirty="0" err="1"/>
              <a:t>oamastan</a:t>
            </a:r>
            <a:r>
              <a:rPr lang="en-US" sz="1100" b="0" dirty="0"/>
              <a:t>-, </a:t>
            </a:r>
            <a:r>
              <a:rPr lang="en-US" sz="1100" b="0" dirty="0" err="1"/>
              <a:t>ássan</a:t>
            </a:r>
            <a:r>
              <a:rPr lang="en-US" sz="1100" b="0" dirty="0"/>
              <a:t>- ja </a:t>
            </a:r>
            <a:r>
              <a:rPr lang="en-US" sz="1100" b="0" dirty="0" err="1"/>
              <a:t>gávpoga</a:t>
            </a:r>
            <a:r>
              <a:rPr lang="en-US" sz="1100" b="0" dirty="0"/>
              <a:t> </a:t>
            </a:r>
            <a:r>
              <a:rPr lang="en-US" sz="1100" b="0" dirty="0" err="1"/>
              <a:t>láigovisttit</a:t>
            </a:r>
            <a:r>
              <a:rPr lang="en-US" sz="1100" b="0" dirty="0"/>
              <a:t>, </a:t>
            </a:r>
            <a:r>
              <a:rPr lang="en-US" sz="1100" b="0" dirty="0" err="1"/>
              <a:t>ná</a:t>
            </a:r>
            <a:r>
              <a:rPr lang="en-US" sz="1100" b="0" dirty="0"/>
              <a:t> </a:t>
            </a:r>
            <a:r>
              <a:rPr lang="en-US" sz="1100" b="0" dirty="0" err="1"/>
              <a:t>šaddet</a:t>
            </a:r>
            <a:r>
              <a:rPr lang="en-US" sz="1100" b="0" dirty="0"/>
              <a:t> </a:t>
            </a:r>
            <a:r>
              <a:rPr lang="en-US" sz="1100" b="0" dirty="0" err="1"/>
              <a:t>ovttaveardásaš</a:t>
            </a:r>
            <a:r>
              <a:rPr lang="en-US" sz="1100" b="0" dirty="0"/>
              <a:t> </a:t>
            </a:r>
            <a:r>
              <a:rPr lang="en-US" sz="1100" b="0" dirty="0" err="1"/>
              <a:t>ássanguovllut</a:t>
            </a:r>
            <a:r>
              <a:rPr lang="en-US" sz="1100" b="0" dirty="0"/>
              <a:t>. </a:t>
            </a:r>
            <a:r>
              <a:rPr lang="en-US" sz="1100" b="1" dirty="0"/>
              <a:t>Mot </a:t>
            </a:r>
            <a:r>
              <a:rPr lang="en-US" sz="1100" b="1" dirty="0" err="1"/>
              <a:t>boahtteáiggis</a:t>
            </a:r>
            <a:r>
              <a:rPr lang="en-US" sz="1100" b="1" dirty="0"/>
              <a:t> </a:t>
            </a:r>
            <a:r>
              <a:rPr lang="en-US" sz="1100" b="1" dirty="0" err="1"/>
              <a:t>ásset</a:t>
            </a:r>
            <a:r>
              <a:rPr lang="en-US" sz="1100" b="1" dirty="0"/>
              <a:t>? </a:t>
            </a:r>
            <a:r>
              <a:rPr lang="en-US" sz="1100" b="1" dirty="0" err="1"/>
              <a:t>Fárrejitgo</a:t>
            </a:r>
            <a:r>
              <a:rPr lang="en-US" sz="1100" b="1" dirty="0"/>
              <a:t> </a:t>
            </a:r>
            <a:r>
              <a:rPr lang="en-US" sz="1100" b="1" dirty="0" err="1"/>
              <a:t>dálonguvlui</a:t>
            </a:r>
            <a:r>
              <a:rPr lang="en-US" sz="1100" b="1" dirty="0"/>
              <a:t> </a:t>
            </a:r>
            <a:r>
              <a:rPr lang="en-US" sz="1100" b="1" dirty="0" err="1"/>
              <a:t>oažžun</a:t>
            </a:r>
            <a:r>
              <a:rPr lang="en-US" sz="1100" b="1" dirty="0"/>
              <a:t> </a:t>
            </a:r>
            <a:r>
              <a:rPr lang="en-US" sz="1100" b="1" dirty="0" err="1"/>
              <a:t>dihte</a:t>
            </a:r>
            <a:r>
              <a:rPr lang="en-US" sz="1100" b="1" dirty="0"/>
              <a:t> </a:t>
            </a:r>
            <a:r>
              <a:rPr lang="en-US" sz="1100" b="1" dirty="0" err="1"/>
              <a:t>stuorit</a:t>
            </a:r>
            <a:r>
              <a:rPr lang="en-US" sz="1100" b="1" dirty="0"/>
              <a:t> </a:t>
            </a:r>
            <a:r>
              <a:rPr lang="en-US" sz="1100" b="1" dirty="0" err="1"/>
              <a:t>visttiid</a:t>
            </a:r>
            <a:r>
              <a:rPr lang="en-US" sz="1100" b="1" dirty="0"/>
              <a:t> </a:t>
            </a:r>
            <a:r>
              <a:rPr lang="en-US" sz="1100" b="1" dirty="0" err="1"/>
              <a:t>vai</a:t>
            </a:r>
            <a:r>
              <a:rPr lang="en-US" sz="1100" b="1" dirty="0"/>
              <a:t> </a:t>
            </a:r>
            <a:r>
              <a:rPr lang="en-US" sz="1100" b="1" dirty="0" err="1"/>
              <a:t>unnotgo</a:t>
            </a:r>
            <a:r>
              <a:rPr lang="en-US" sz="1100" b="1" dirty="0"/>
              <a:t> </a:t>
            </a:r>
            <a:r>
              <a:rPr lang="en-US" sz="1100" b="1" dirty="0" err="1"/>
              <a:t>visttit</a:t>
            </a:r>
            <a:r>
              <a:rPr lang="en-US" sz="1100" b="1" dirty="0"/>
              <a:t> </a:t>
            </a:r>
            <a:r>
              <a:rPr lang="en-US" sz="1100" b="1" dirty="0" err="1"/>
              <a:t>ain</a:t>
            </a:r>
            <a:r>
              <a:rPr lang="en-US" sz="1100" b="1" dirty="0"/>
              <a:t> </a:t>
            </a:r>
            <a:r>
              <a:rPr lang="en-US" sz="1100" b="1" dirty="0" err="1"/>
              <a:t>eanet</a:t>
            </a:r>
            <a:r>
              <a:rPr lang="en-US" sz="1100" b="1" dirty="0"/>
              <a:t>?</a:t>
            </a:r>
            <a:endParaRPr lang="en-US" sz="1100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1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 b="1" dirty="0" err="1"/>
              <a:t>Johtolat</a:t>
            </a:r>
            <a:r>
              <a:rPr lang="en-US" sz="1100" b="1" dirty="0"/>
              <a:t>: </a:t>
            </a:r>
            <a:r>
              <a:rPr lang="en-US" sz="1100" b="0" dirty="0" err="1"/>
              <a:t>Johtolat</a:t>
            </a:r>
            <a:r>
              <a:rPr lang="en-US" sz="1100" b="0" dirty="0"/>
              <a:t> lea </a:t>
            </a:r>
            <a:r>
              <a:rPr lang="en-US" sz="1100" b="0" dirty="0" err="1"/>
              <a:t>dehálaš</a:t>
            </a:r>
            <a:r>
              <a:rPr lang="en-US" sz="1100" b="0" dirty="0"/>
              <a:t> </a:t>
            </a:r>
            <a:r>
              <a:rPr lang="en-US" sz="1100" b="0" dirty="0" err="1"/>
              <a:t>oassi</a:t>
            </a:r>
            <a:r>
              <a:rPr lang="en-US" sz="1100" b="0" dirty="0"/>
              <a:t> </a:t>
            </a:r>
            <a:r>
              <a:rPr lang="en-US" sz="1100" b="0" dirty="0" err="1"/>
              <a:t>doaibmi</a:t>
            </a:r>
            <a:r>
              <a:rPr lang="en-US" sz="1100" b="0" dirty="0"/>
              <a:t> </a:t>
            </a:r>
            <a:r>
              <a:rPr lang="en-US" sz="1100" b="0" dirty="0" err="1"/>
              <a:t>gávpogis</a:t>
            </a:r>
            <a:r>
              <a:rPr lang="en-US" sz="1100" b="0" dirty="0"/>
              <a:t>. </a:t>
            </a:r>
            <a:r>
              <a:rPr lang="en-US" sz="1100" b="0" dirty="0" err="1"/>
              <a:t>Buorit</a:t>
            </a:r>
            <a:r>
              <a:rPr lang="en-US" sz="1100" b="0" dirty="0"/>
              <a:t> </a:t>
            </a:r>
            <a:r>
              <a:rPr lang="en-US" sz="1100" b="0" dirty="0" err="1"/>
              <a:t>almmolaš</a:t>
            </a:r>
            <a:r>
              <a:rPr lang="en-US" sz="1100" b="0" dirty="0"/>
              <a:t> </a:t>
            </a:r>
            <a:r>
              <a:rPr lang="en-US" sz="1100" b="0" dirty="0" err="1"/>
              <a:t>johtolaga</a:t>
            </a:r>
            <a:r>
              <a:rPr lang="en-US" sz="1100" b="0" dirty="0"/>
              <a:t> </a:t>
            </a:r>
            <a:r>
              <a:rPr lang="en-US" sz="1100" b="0" dirty="0" err="1"/>
              <a:t>fievrrut</a:t>
            </a:r>
            <a:r>
              <a:rPr lang="en-US" sz="1100" b="0" dirty="0"/>
              <a:t>, </a:t>
            </a:r>
            <a:r>
              <a:rPr lang="en-US" sz="1100" b="0" dirty="0" err="1"/>
              <a:t>sihkkelgeainnut</a:t>
            </a:r>
            <a:r>
              <a:rPr lang="en-US" sz="1100" b="0" dirty="0"/>
              <a:t> ja </a:t>
            </a:r>
            <a:r>
              <a:rPr lang="en-US" sz="1100" b="0" dirty="0" err="1"/>
              <a:t>vázzinjohtolagat</a:t>
            </a:r>
            <a:r>
              <a:rPr lang="en-US" sz="1100" b="0" dirty="0"/>
              <a:t> </a:t>
            </a:r>
            <a:r>
              <a:rPr lang="en-US" sz="1100" b="0" dirty="0" err="1"/>
              <a:t>dahket</a:t>
            </a:r>
            <a:r>
              <a:rPr lang="en-US" sz="1100" b="0" dirty="0"/>
              <a:t> </a:t>
            </a:r>
            <a:r>
              <a:rPr lang="en-US" sz="1100" b="0" dirty="0" err="1"/>
              <a:t>vejolažžan</a:t>
            </a:r>
            <a:r>
              <a:rPr lang="en-US" sz="1100" b="0" dirty="0"/>
              <a:t>, </a:t>
            </a:r>
            <a:r>
              <a:rPr lang="en-US" sz="1100" b="0" dirty="0" err="1"/>
              <a:t>ahte</a:t>
            </a:r>
            <a:r>
              <a:rPr lang="en-US" sz="1100" b="0" dirty="0"/>
              <a:t> </a:t>
            </a:r>
            <a:r>
              <a:rPr lang="en-US" sz="1100" b="0" dirty="0" err="1"/>
              <a:t>gávpogis</a:t>
            </a:r>
            <a:r>
              <a:rPr lang="en-US" sz="1100" b="0" dirty="0"/>
              <a:t> lea </a:t>
            </a:r>
            <a:r>
              <a:rPr lang="en-US" sz="1100" b="0" dirty="0" err="1"/>
              <a:t>álki</a:t>
            </a:r>
            <a:r>
              <a:rPr lang="en-US" sz="1100" b="0" dirty="0"/>
              <a:t>, </a:t>
            </a:r>
            <a:r>
              <a:rPr lang="en-US" sz="1100" b="0" dirty="0" err="1"/>
              <a:t>vuogas</a:t>
            </a:r>
            <a:r>
              <a:rPr lang="en-US" sz="1100" b="0" dirty="0"/>
              <a:t> ja </a:t>
            </a:r>
            <a:r>
              <a:rPr lang="en-US" sz="1100" b="0" dirty="0" err="1"/>
              <a:t>dorvvolaš</a:t>
            </a:r>
            <a:r>
              <a:rPr lang="en-US" sz="1100" b="0" dirty="0"/>
              <a:t> </a:t>
            </a:r>
            <a:r>
              <a:rPr lang="en-US" sz="1100" b="0" dirty="0" err="1"/>
              <a:t>johtit</a:t>
            </a:r>
            <a:r>
              <a:rPr lang="en-US" sz="1100" b="0" dirty="0"/>
              <a:t>. </a:t>
            </a:r>
            <a:r>
              <a:rPr lang="en-US" sz="1100" b="0" dirty="0" err="1"/>
              <a:t>Maiddái</a:t>
            </a:r>
            <a:r>
              <a:rPr lang="en-US" sz="1100" b="0" dirty="0"/>
              <a:t> </a:t>
            </a:r>
            <a:r>
              <a:rPr lang="en-US" sz="1100" b="0" dirty="0" err="1"/>
              <a:t>biillaide</a:t>
            </a:r>
            <a:r>
              <a:rPr lang="en-US" sz="1100" b="0" dirty="0"/>
              <a:t> ja </a:t>
            </a:r>
            <a:r>
              <a:rPr lang="en-US" sz="1100" b="0" dirty="0" err="1"/>
              <a:t>lossa</a:t>
            </a:r>
            <a:r>
              <a:rPr lang="en-US" sz="1100" b="0" dirty="0"/>
              <a:t> </a:t>
            </a:r>
            <a:r>
              <a:rPr lang="en-US" sz="1100" b="0" dirty="0" err="1"/>
              <a:t>johtolahkii</a:t>
            </a:r>
            <a:r>
              <a:rPr lang="en-US" sz="1100" b="0" dirty="0"/>
              <a:t> </a:t>
            </a:r>
            <a:r>
              <a:rPr lang="en-US" sz="1100" b="0" dirty="0" err="1"/>
              <a:t>dárbbašuvvojit</a:t>
            </a:r>
            <a:r>
              <a:rPr lang="en-US" sz="1100" b="0" dirty="0"/>
              <a:t> </a:t>
            </a:r>
            <a:r>
              <a:rPr lang="en-US" sz="1100" b="0" dirty="0" err="1"/>
              <a:t>doaibmi</a:t>
            </a:r>
            <a:r>
              <a:rPr lang="en-US" sz="1100" b="0" dirty="0"/>
              <a:t> </a:t>
            </a:r>
            <a:r>
              <a:rPr lang="en-US" sz="1100" b="0" dirty="0" err="1"/>
              <a:t>geinnodagat</a:t>
            </a:r>
            <a:r>
              <a:rPr lang="en-US" sz="1100" b="0" dirty="0"/>
              <a:t>, </a:t>
            </a:r>
            <a:r>
              <a:rPr lang="en-US" sz="1100" b="0" dirty="0" err="1"/>
              <a:t>vai</a:t>
            </a:r>
            <a:r>
              <a:rPr lang="en-US" sz="1100" b="0" dirty="0"/>
              <a:t> </a:t>
            </a:r>
            <a:r>
              <a:rPr lang="en-US" sz="1100" b="0" dirty="0" err="1"/>
              <a:t>ovdamearkka</a:t>
            </a:r>
            <a:r>
              <a:rPr lang="en-US" sz="1100" b="0" dirty="0"/>
              <a:t> </a:t>
            </a:r>
            <a:r>
              <a:rPr lang="en-US" sz="1100" b="0" dirty="0" err="1"/>
              <a:t>dihtii</a:t>
            </a:r>
            <a:r>
              <a:rPr lang="en-US" sz="1100" b="0" dirty="0"/>
              <a:t> </a:t>
            </a:r>
            <a:r>
              <a:rPr lang="en-US" sz="1100" b="0" dirty="0" err="1"/>
              <a:t>dávvirat</a:t>
            </a:r>
            <a:r>
              <a:rPr lang="en-US" sz="1100" b="0" dirty="0"/>
              <a:t> </a:t>
            </a:r>
            <a:r>
              <a:rPr lang="en-US" sz="1100" b="0" dirty="0" err="1"/>
              <a:t>johtet</a:t>
            </a:r>
            <a:r>
              <a:rPr lang="en-US" sz="1100" b="0" dirty="0"/>
              <a:t> </a:t>
            </a:r>
            <a:r>
              <a:rPr lang="en-US" sz="1100" b="0" dirty="0" err="1"/>
              <a:t>báikkis</a:t>
            </a:r>
            <a:r>
              <a:rPr lang="en-US" sz="1100" b="0" dirty="0"/>
              <a:t> </a:t>
            </a:r>
            <a:r>
              <a:rPr lang="en-US" sz="1100" b="0" dirty="0" err="1"/>
              <a:t>nubbái</a:t>
            </a:r>
            <a:r>
              <a:rPr lang="en-US" sz="1100" b="0" dirty="0"/>
              <a:t> </a:t>
            </a:r>
            <a:r>
              <a:rPr lang="en-US" sz="1100" b="0" dirty="0" err="1"/>
              <a:t>njuovžilit</a:t>
            </a:r>
            <a:r>
              <a:rPr lang="en-US" sz="1100" b="0" dirty="0"/>
              <a:t>. </a:t>
            </a:r>
            <a:r>
              <a:rPr lang="en-US" sz="1100" b="1" dirty="0"/>
              <a:t>Mot </a:t>
            </a:r>
            <a:r>
              <a:rPr lang="en-US" sz="1100" b="1" dirty="0" err="1"/>
              <a:t>johtit</a:t>
            </a:r>
            <a:r>
              <a:rPr lang="en-US" sz="1100" b="1" dirty="0"/>
              <a:t> </a:t>
            </a:r>
            <a:r>
              <a:rPr lang="en-US" sz="1100" b="1" dirty="0" err="1"/>
              <a:t>boahtteáiggis</a:t>
            </a:r>
            <a:r>
              <a:rPr lang="en-US" sz="1100" b="1" dirty="0"/>
              <a:t>? Mot </a:t>
            </a:r>
            <a:r>
              <a:rPr lang="en-US" sz="1100" b="1" dirty="0" err="1"/>
              <a:t>johtolat</a:t>
            </a:r>
            <a:r>
              <a:rPr lang="en-US" sz="1100" b="1" dirty="0"/>
              <a:t> </a:t>
            </a:r>
            <a:r>
              <a:rPr lang="en-US" sz="1100" b="1" dirty="0" err="1"/>
              <a:t>doaimmašii</a:t>
            </a:r>
            <a:r>
              <a:rPr lang="en-US" sz="1100" b="1" dirty="0"/>
              <a:t> </a:t>
            </a:r>
            <a:r>
              <a:rPr lang="en-US" sz="1100" b="1" dirty="0" err="1"/>
              <a:t>buorebut</a:t>
            </a:r>
            <a:r>
              <a:rPr lang="en-US" sz="1100" b="1" dirty="0"/>
              <a:t>?</a:t>
            </a:r>
            <a:endParaRPr lang="en-US" sz="1100" b="0" dirty="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lang="en-US" sz="11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 b="1" dirty="0" err="1"/>
              <a:t>Easttahisvuohta</a:t>
            </a:r>
            <a:r>
              <a:rPr lang="en-US" sz="1100" b="1" dirty="0"/>
              <a:t>: </a:t>
            </a:r>
            <a:r>
              <a:rPr lang="fi-FI" sz="1100" b="0" dirty="0"/>
              <a:t>Lea </a:t>
            </a:r>
            <a:r>
              <a:rPr lang="fi-FI" sz="1100" b="0" dirty="0" err="1"/>
              <a:t>dehálaš</a:t>
            </a:r>
            <a:r>
              <a:rPr lang="fi-FI" sz="1100" b="0" dirty="0"/>
              <a:t>, </a:t>
            </a:r>
            <a:r>
              <a:rPr lang="fi-FI" sz="1100" b="0" dirty="0" err="1"/>
              <a:t>ahte</a:t>
            </a:r>
            <a:r>
              <a:rPr lang="fi-FI" sz="1100" b="0" dirty="0"/>
              <a:t> </a:t>
            </a:r>
            <a:r>
              <a:rPr lang="fi-FI" sz="1100" b="0" dirty="0" err="1"/>
              <a:t>gávpogiin</a:t>
            </a:r>
            <a:r>
              <a:rPr lang="fi-FI" sz="1100" b="0" dirty="0"/>
              <a:t> </a:t>
            </a:r>
            <a:r>
              <a:rPr lang="fi-FI" sz="1100" b="0" dirty="0" err="1"/>
              <a:t>buohkat</a:t>
            </a:r>
            <a:r>
              <a:rPr lang="fi-FI" sz="1100" b="0" dirty="0"/>
              <a:t> </a:t>
            </a:r>
            <a:r>
              <a:rPr lang="fi-FI" sz="1100" b="0" dirty="0" err="1"/>
              <a:t>besset</a:t>
            </a:r>
            <a:r>
              <a:rPr lang="fi-FI" sz="1100" b="0" dirty="0"/>
              <a:t> </a:t>
            </a:r>
            <a:r>
              <a:rPr lang="fi-FI" sz="1100" b="0" dirty="0" err="1"/>
              <a:t>johtit</a:t>
            </a:r>
            <a:r>
              <a:rPr lang="fi-FI" sz="1100" b="0" dirty="0"/>
              <a:t> </a:t>
            </a:r>
            <a:r>
              <a:rPr lang="fi-FI" sz="1100" b="0" dirty="0" err="1"/>
              <a:t>ovttaveardásaččat</a:t>
            </a:r>
            <a:r>
              <a:rPr lang="fi-FI" sz="1100" b="0" dirty="0"/>
              <a:t>. </a:t>
            </a:r>
            <a:r>
              <a:rPr lang="fi-FI" sz="1100" b="0" dirty="0" err="1"/>
              <a:t>Sáhtát</a:t>
            </a:r>
            <a:r>
              <a:rPr lang="fi-FI" sz="1100" b="0" dirty="0"/>
              <a:t> </a:t>
            </a:r>
            <a:r>
              <a:rPr lang="fi-FI" sz="1100" b="0" dirty="0" err="1"/>
              <a:t>govahallat</a:t>
            </a:r>
            <a:r>
              <a:rPr lang="fi-FI" sz="1100" b="0" dirty="0"/>
              <a:t> </a:t>
            </a:r>
            <a:r>
              <a:rPr lang="fi-FI" sz="1100" b="0" dirty="0" err="1"/>
              <a:t>iežat</a:t>
            </a:r>
            <a:r>
              <a:rPr lang="fi-FI" sz="1100" b="0" dirty="0"/>
              <a:t> </a:t>
            </a:r>
            <a:r>
              <a:rPr lang="fi-FI" sz="1100" b="0" dirty="0" err="1"/>
              <a:t>skuvlamátkki</a:t>
            </a:r>
            <a:r>
              <a:rPr lang="fi-FI" sz="1100" b="0" dirty="0"/>
              <a:t>: </a:t>
            </a:r>
            <a:r>
              <a:rPr lang="fi-FI" sz="1100" b="0" dirty="0" err="1"/>
              <a:t>jus</a:t>
            </a:r>
            <a:r>
              <a:rPr lang="fi-FI" sz="1100" b="0" dirty="0"/>
              <a:t> </a:t>
            </a:r>
            <a:r>
              <a:rPr lang="fi-FI" sz="1100" b="0" dirty="0" err="1"/>
              <a:t>jođášit</a:t>
            </a:r>
            <a:r>
              <a:rPr lang="fi-FI" sz="1100" b="0" dirty="0"/>
              <a:t> </a:t>
            </a:r>
            <a:r>
              <a:rPr lang="fi-FI" sz="1100" b="0" dirty="0" err="1"/>
              <a:t>juvlastuoluin</a:t>
            </a:r>
            <a:r>
              <a:rPr lang="fi-FI" sz="1100" b="0" dirty="0"/>
              <a:t>, </a:t>
            </a:r>
            <a:r>
              <a:rPr lang="fi-FI" sz="1100" b="0" dirty="0" err="1"/>
              <a:t>beasašitgo</a:t>
            </a:r>
            <a:r>
              <a:rPr lang="fi-FI" sz="1100" b="0" dirty="0"/>
              <a:t> </a:t>
            </a:r>
            <a:r>
              <a:rPr lang="fi-FI" sz="1100" b="0" dirty="0" err="1"/>
              <a:t>veahki</a:t>
            </a:r>
            <a:r>
              <a:rPr lang="fi-FI" sz="1100" b="0" dirty="0"/>
              <a:t> </a:t>
            </a:r>
            <a:r>
              <a:rPr lang="fi-FI" sz="1100" b="0" dirty="0" err="1"/>
              <a:t>haga</a:t>
            </a:r>
            <a:r>
              <a:rPr lang="fi-FI" sz="1100" b="0" dirty="0"/>
              <a:t> </a:t>
            </a:r>
            <a:r>
              <a:rPr lang="fi-FI" sz="1100" b="0" dirty="0" err="1"/>
              <a:t>dohko</a:t>
            </a:r>
            <a:r>
              <a:rPr lang="fi-FI" sz="1100" b="0" dirty="0"/>
              <a:t>, </a:t>
            </a:r>
            <a:r>
              <a:rPr lang="fi-FI" sz="1100" b="0" dirty="0" err="1"/>
              <a:t>gos</a:t>
            </a:r>
            <a:r>
              <a:rPr lang="fi-FI" sz="1100" b="0" dirty="0"/>
              <a:t> </a:t>
            </a:r>
            <a:r>
              <a:rPr lang="fi-FI" sz="1100" b="0" dirty="0" err="1"/>
              <a:t>leat</a:t>
            </a:r>
            <a:r>
              <a:rPr lang="fi-FI" sz="1100" b="0" dirty="0"/>
              <a:t> </a:t>
            </a:r>
            <a:r>
              <a:rPr lang="fi-FI" sz="1100" b="0" dirty="0" err="1"/>
              <a:t>mannamin</a:t>
            </a:r>
            <a:r>
              <a:rPr lang="fi-FI" sz="1100" b="0" dirty="0"/>
              <a:t>? </a:t>
            </a:r>
            <a:r>
              <a:rPr lang="fi-FI" sz="1100" b="0" dirty="0" err="1"/>
              <a:t>Jus</a:t>
            </a:r>
            <a:r>
              <a:rPr lang="fi-FI" sz="1100" b="0" dirty="0"/>
              <a:t> </a:t>
            </a:r>
            <a:r>
              <a:rPr lang="fi-FI" sz="1100" b="0" dirty="0" err="1"/>
              <a:t>deaivvat</a:t>
            </a:r>
            <a:r>
              <a:rPr lang="fi-FI" sz="1100" b="0" dirty="0"/>
              <a:t> </a:t>
            </a:r>
            <a:r>
              <a:rPr lang="fi-FI" sz="1100" b="0" dirty="0" err="1"/>
              <a:t>mátkki</a:t>
            </a:r>
            <a:r>
              <a:rPr lang="fi-FI" sz="1100" b="0" dirty="0"/>
              <a:t> </a:t>
            </a:r>
            <a:r>
              <a:rPr lang="fi-FI" sz="1100" b="0" dirty="0" err="1"/>
              <a:t>alde</a:t>
            </a:r>
            <a:r>
              <a:rPr lang="fi-FI" sz="1100" b="0" dirty="0"/>
              <a:t> </a:t>
            </a:r>
            <a:r>
              <a:rPr lang="fi-FI" sz="1100" b="0" dirty="0" err="1"/>
              <a:t>omd</a:t>
            </a:r>
            <a:r>
              <a:rPr lang="fi-FI" sz="1100" b="0" dirty="0"/>
              <a:t>. </a:t>
            </a:r>
            <a:r>
              <a:rPr lang="fi-FI" sz="1100" b="0" dirty="0" err="1"/>
              <a:t>lossa</a:t>
            </a:r>
            <a:r>
              <a:rPr lang="fi-FI" sz="1100" b="0" dirty="0"/>
              <a:t> </a:t>
            </a:r>
            <a:r>
              <a:rPr lang="fi-FI" sz="1100" b="0" dirty="0" err="1"/>
              <a:t>uvssaid</a:t>
            </a:r>
            <a:r>
              <a:rPr lang="fi-FI" sz="1100" b="0" dirty="0"/>
              <a:t> </a:t>
            </a:r>
            <a:r>
              <a:rPr lang="fi-FI" sz="1100" b="0" dirty="0" err="1"/>
              <a:t>dahje</a:t>
            </a:r>
            <a:r>
              <a:rPr lang="fi-FI" sz="1100" b="0" dirty="0"/>
              <a:t> </a:t>
            </a:r>
            <a:r>
              <a:rPr lang="fi-FI" sz="1100" b="0" dirty="0" err="1"/>
              <a:t>tráhpaid</a:t>
            </a:r>
            <a:r>
              <a:rPr lang="fi-FI" sz="1100" b="0" dirty="0"/>
              <a:t>, </a:t>
            </a:r>
            <a:r>
              <a:rPr lang="fi-FI" sz="1100" b="0" dirty="0" err="1"/>
              <a:t>johtolat</a:t>
            </a:r>
            <a:r>
              <a:rPr lang="fi-FI" sz="1100" b="0" dirty="0"/>
              <a:t> ii </a:t>
            </a:r>
            <a:r>
              <a:rPr lang="fi-FI" sz="1100" b="0" dirty="0" err="1"/>
              <a:t>leat</a:t>
            </a:r>
            <a:r>
              <a:rPr lang="fi-FI" sz="1100" b="0" dirty="0"/>
              <a:t> </a:t>
            </a:r>
            <a:r>
              <a:rPr lang="fi-FI" sz="1100" b="0" dirty="0" err="1"/>
              <a:t>easttaheapme</a:t>
            </a:r>
            <a:r>
              <a:rPr lang="fi-FI" sz="1100" b="0" dirty="0"/>
              <a:t>. </a:t>
            </a:r>
            <a:r>
              <a:rPr lang="fi-FI" sz="1100" b="0" dirty="0" err="1"/>
              <a:t>Oahpistangalbbat</a:t>
            </a:r>
            <a:r>
              <a:rPr lang="fi-FI" sz="1100" b="0" dirty="0"/>
              <a:t> </a:t>
            </a:r>
            <a:r>
              <a:rPr lang="fi-FI" sz="1100" b="0" dirty="0" err="1"/>
              <a:t>álkidahttet</a:t>
            </a:r>
            <a:r>
              <a:rPr lang="fi-FI" sz="1100" b="0" dirty="0"/>
              <a:t> </a:t>
            </a:r>
            <a:r>
              <a:rPr lang="fi-FI" sz="1100" b="0" dirty="0" err="1"/>
              <a:t>johtima</a:t>
            </a:r>
            <a:r>
              <a:rPr lang="fi-FI" sz="1100" b="0" dirty="0"/>
              <a:t>. </a:t>
            </a:r>
            <a:r>
              <a:rPr lang="fi-FI" sz="1100" b="0" dirty="0" err="1"/>
              <a:t>Dát</a:t>
            </a:r>
            <a:r>
              <a:rPr lang="fi-FI" sz="1100" b="0" dirty="0"/>
              <a:t> </a:t>
            </a:r>
            <a:r>
              <a:rPr lang="fi-FI" sz="1100" b="0" dirty="0" err="1"/>
              <a:t>galggašedje</a:t>
            </a:r>
            <a:r>
              <a:rPr lang="fi-FI" sz="1100" b="0" dirty="0"/>
              <a:t> </a:t>
            </a:r>
            <a:r>
              <a:rPr lang="fi-FI" sz="1100" b="0" dirty="0" err="1"/>
              <a:t>leat</a:t>
            </a:r>
            <a:r>
              <a:rPr lang="fi-FI" sz="1100" b="0" dirty="0"/>
              <a:t> </a:t>
            </a:r>
            <a:r>
              <a:rPr lang="fi-FI" sz="1100" b="0" dirty="0" err="1"/>
              <a:t>iešguđetláganat</a:t>
            </a:r>
            <a:r>
              <a:rPr lang="fi-FI" sz="1100" b="0" dirty="0"/>
              <a:t>, </a:t>
            </a:r>
            <a:r>
              <a:rPr lang="fi-FI" sz="1100" b="0" dirty="0" err="1"/>
              <a:t>dego</a:t>
            </a:r>
            <a:r>
              <a:rPr lang="fi-FI" sz="1100" b="0" dirty="0"/>
              <a:t> </a:t>
            </a:r>
            <a:r>
              <a:rPr lang="fi-FI" sz="1100" b="0" dirty="0" err="1"/>
              <a:t>jietna</a:t>
            </a:r>
            <a:r>
              <a:rPr lang="fi-FI" sz="1100" b="0" dirty="0"/>
              <a:t>-, </a:t>
            </a:r>
            <a:r>
              <a:rPr lang="fi-FI" sz="1100" b="0" dirty="0" err="1"/>
              <a:t>čuoggesčála</a:t>
            </a:r>
            <a:r>
              <a:rPr lang="fi-FI" sz="1100" b="0" dirty="0"/>
              <a:t>-, </a:t>
            </a:r>
            <a:r>
              <a:rPr lang="fi-FI" sz="1100" b="0" dirty="0" err="1"/>
              <a:t>govva</a:t>
            </a:r>
            <a:r>
              <a:rPr lang="fi-FI" sz="1100" b="0" dirty="0"/>
              <a:t>- ja </a:t>
            </a:r>
            <a:r>
              <a:rPr lang="fi-FI" sz="1100" b="0" dirty="0" err="1"/>
              <a:t>teakstarávvagat</a:t>
            </a:r>
            <a:r>
              <a:rPr lang="fi-FI" sz="1100" b="0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1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US" sz="1100" b="1" dirty="0" err="1"/>
              <a:t>Bálvalusat</a:t>
            </a:r>
            <a:r>
              <a:rPr lang="en-US" sz="1100" b="1" dirty="0"/>
              <a:t>: </a:t>
            </a:r>
            <a:r>
              <a:rPr lang="en-US" sz="1100" dirty="0" err="1"/>
              <a:t>Fitnodagat</a:t>
            </a:r>
            <a:r>
              <a:rPr lang="en-US" sz="1100" dirty="0"/>
              <a:t> </a:t>
            </a:r>
            <a:r>
              <a:rPr lang="en-US" sz="1100" dirty="0" err="1"/>
              <a:t>dahket</a:t>
            </a:r>
            <a:r>
              <a:rPr lang="en-US" sz="1100" dirty="0"/>
              <a:t> </a:t>
            </a:r>
            <a:r>
              <a:rPr lang="en-US" sz="1100" dirty="0" err="1"/>
              <a:t>vejolažžan</a:t>
            </a:r>
            <a:r>
              <a:rPr lang="en-US" sz="1100" dirty="0"/>
              <a:t>, </a:t>
            </a:r>
            <a:r>
              <a:rPr lang="en-US" sz="1100" dirty="0" err="1"/>
              <a:t>ahte</a:t>
            </a:r>
            <a:r>
              <a:rPr lang="en-US" sz="1100" dirty="0"/>
              <a:t> </a:t>
            </a:r>
            <a:r>
              <a:rPr lang="en-US" sz="1100" dirty="0" err="1"/>
              <a:t>gávpoga</a:t>
            </a:r>
            <a:r>
              <a:rPr lang="en-US" sz="1100" dirty="0"/>
              <a:t> </a:t>
            </a:r>
            <a:r>
              <a:rPr lang="en-US" sz="1100" dirty="0" err="1"/>
              <a:t>ássit</a:t>
            </a:r>
            <a:r>
              <a:rPr lang="en-US" sz="1100" dirty="0"/>
              <a:t> </a:t>
            </a:r>
            <a:r>
              <a:rPr lang="en-US" sz="1100" dirty="0" err="1"/>
              <a:t>sáhttet</a:t>
            </a:r>
            <a:r>
              <a:rPr lang="en-US" sz="1100" dirty="0"/>
              <a:t> </a:t>
            </a:r>
            <a:r>
              <a:rPr lang="en-US" sz="1100" dirty="0" err="1"/>
              <a:t>oastit</a:t>
            </a:r>
            <a:r>
              <a:rPr lang="en-US" sz="1100" dirty="0"/>
              <a:t> </a:t>
            </a:r>
            <a:r>
              <a:rPr lang="en-US" sz="1100" dirty="0" err="1"/>
              <a:t>buktagiid</a:t>
            </a:r>
            <a:r>
              <a:rPr lang="en-US" sz="1100" dirty="0"/>
              <a:t> ja </a:t>
            </a:r>
            <a:r>
              <a:rPr lang="en-US" sz="1100" dirty="0" err="1"/>
              <a:t>bálvalusaid</a:t>
            </a:r>
            <a:r>
              <a:rPr lang="en-US" sz="1100" dirty="0"/>
              <a:t> </a:t>
            </a:r>
            <a:r>
              <a:rPr lang="en-US" sz="1100" dirty="0" err="1"/>
              <a:t>lahka</a:t>
            </a:r>
            <a:r>
              <a:rPr lang="en-US" sz="1100" dirty="0"/>
              <a:t> ja </a:t>
            </a:r>
            <a:r>
              <a:rPr lang="en-US" sz="1100" dirty="0" err="1"/>
              <a:t>fállet</a:t>
            </a:r>
            <a:r>
              <a:rPr lang="en-US" sz="1100" dirty="0"/>
              <a:t> </a:t>
            </a:r>
            <a:r>
              <a:rPr lang="en-US" sz="1100" dirty="0" err="1"/>
              <a:t>máŋggalágan</a:t>
            </a:r>
            <a:r>
              <a:rPr lang="en-US" sz="1100" dirty="0"/>
              <a:t> </a:t>
            </a:r>
            <a:r>
              <a:rPr lang="en-US" sz="1100" dirty="0" err="1"/>
              <a:t>bargosajiid</a:t>
            </a:r>
            <a:r>
              <a:rPr lang="en-US" sz="1100" dirty="0"/>
              <a:t>. </a:t>
            </a:r>
            <a:r>
              <a:rPr lang="en-US" sz="1100" b="1" dirty="0" err="1"/>
              <a:t>Makkár</a:t>
            </a:r>
            <a:r>
              <a:rPr lang="en-US" sz="1100" b="1" dirty="0"/>
              <a:t> </a:t>
            </a:r>
            <a:r>
              <a:rPr lang="en-US" sz="1100" b="1" dirty="0" err="1"/>
              <a:t>bálvalusat</a:t>
            </a:r>
            <a:r>
              <a:rPr lang="en-US" sz="1100" b="1" dirty="0"/>
              <a:t> </a:t>
            </a:r>
            <a:r>
              <a:rPr lang="en-US" sz="1100" b="1" dirty="0" err="1"/>
              <a:t>doaibmi</a:t>
            </a:r>
            <a:r>
              <a:rPr lang="en-US" sz="1100" b="1" dirty="0"/>
              <a:t> </a:t>
            </a:r>
            <a:r>
              <a:rPr lang="en-US" sz="1100" b="1" dirty="0" err="1"/>
              <a:t>gávpogis</a:t>
            </a:r>
            <a:r>
              <a:rPr lang="en-US" sz="1100" b="1" dirty="0"/>
              <a:t> </a:t>
            </a:r>
            <a:r>
              <a:rPr lang="en-US" sz="1100" b="1" dirty="0" err="1"/>
              <a:t>galggašedje</a:t>
            </a:r>
            <a:r>
              <a:rPr lang="en-US" sz="1100" b="1" dirty="0"/>
              <a:t> </a:t>
            </a:r>
            <a:r>
              <a:rPr lang="en-US" sz="1100" b="1" dirty="0" err="1"/>
              <a:t>leat</a:t>
            </a:r>
            <a:r>
              <a:rPr lang="en-US" sz="1100" b="1" dirty="0"/>
              <a:t>?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fi-FI" dirty="0"/>
          </a:p>
        </p:txBody>
      </p:sp>
      <p:sp>
        <p:nvSpPr>
          <p:cNvPr id="361" name="Google Shape;361;g105f4fe4992_0_37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13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dirty="0" err="1"/>
              <a:t>Doaibmi</a:t>
            </a:r>
            <a:r>
              <a:rPr lang="en-US" sz="1200" dirty="0"/>
              <a:t> </a:t>
            </a:r>
            <a:r>
              <a:rPr lang="en-US" sz="1200" dirty="0" err="1"/>
              <a:t>gávpogis</a:t>
            </a:r>
            <a:r>
              <a:rPr lang="en-US" sz="1200" dirty="0"/>
              <a:t> </a:t>
            </a:r>
            <a:r>
              <a:rPr lang="en-US" sz="1200" dirty="0" err="1"/>
              <a:t>olbmot</a:t>
            </a:r>
            <a:r>
              <a:rPr lang="en-US" sz="1200" dirty="0"/>
              <a:t> </a:t>
            </a:r>
            <a:r>
              <a:rPr lang="en-US" sz="1200" dirty="0" err="1"/>
              <a:t>loktet</a:t>
            </a:r>
            <a:r>
              <a:rPr lang="en-US" sz="1200" dirty="0"/>
              <a:t> </a:t>
            </a:r>
            <a:r>
              <a:rPr lang="en-US" sz="1200" dirty="0" err="1"/>
              <a:t>sihke</a:t>
            </a:r>
            <a:r>
              <a:rPr lang="en-US" sz="1200" dirty="0"/>
              <a:t> </a:t>
            </a:r>
            <a:r>
              <a:rPr lang="en-US" sz="1200" dirty="0" err="1"/>
              <a:t>olgun</a:t>
            </a:r>
            <a:r>
              <a:rPr lang="en-US" sz="1200" dirty="0"/>
              <a:t> ja </a:t>
            </a:r>
            <a:r>
              <a:rPr lang="en-US" sz="1200" dirty="0" err="1"/>
              <a:t>siste</a:t>
            </a:r>
            <a:r>
              <a:rPr lang="en-US" sz="1200" dirty="0"/>
              <a:t>, </a:t>
            </a:r>
            <a:r>
              <a:rPr lang="en-US" sz="1200" dirty="0" err="1"/>
              <a:t>sihke</a:t>
            </a:r>
            <a:r>
              <a:rPr lang="en-US" sz="1200" dirty="0"/>
              <a:t> </a:t>
            </a:r>
            <a:r>
              <a:rPr lang="en-US" sz="1200" dirty="0" err="1"/>
              <a:t>ruovttus</a:t>
            </a:r>
            <a:r>
              <a:rPr lang="en-US" sz="1200" dirty="0"/>
              <a:t> ja </a:t>
            </a:r>
            <a:r>
              <a:rPr lang="en-US" sz="1200" dirty="0" err="1"/>
              <a:t>almmolaš</a:t>
            </a:r>
            <a:r>
              <a:rPr lang="en-US" sz="1200" dirty="0"/>
              <a:t> </a:t>
            </a:r>
            <a:r>
              <a:rPr lang="en-US" sz="1200" dirty="0" err="1"/>
              <a:t>lanjain</a:t>
            </a:r>
            <a:r>
              <a:rPr lang="en-US" sz="1200" dirty="0"/>
              <a:t>. </a:t>
            </a:r>
            <a:r>
              <a:rPr lang="en-US" sz="1200" dirty="0" err="1"/>
              <a:t>Máŋgga</a:t>
            </a:r>
            <a:r>
              <a:rPr lang="en-US" sz="1200" dirty="0"/>
              <a:t> </a:t>
            </a:r>
            <a:r>
              <a:rPr lang="en-US" sz="1200" dirty="0" err="1"/>
              <a:t>geavahanulbmila</a:t>
            </a:r>
            <a:r>
              <a:rPr lang="en-US" sz="1200" dirty="0"/>
              <a:t> </a:t>
            </a:r>
            <a:r>
              <a:rPr lang="en-US" sz="1200" dirty="0" err="1"/>
              <a:t>várás</a:t>
            </a:r>
            <a:r>
              <a:rPr lang="en-US" sz="1200" dirty="0"/>
              <a:t> </a:t>
            </a:r>
            <a:r>
              <a:rPr lang="en-US" sz="1200" dirty="0" err="1"/>
              <a:t>oaivvilduvvon</a:t>
            </a:r>
            <a:r>
              <a:rPr lang="en-US" sz="1200" dirty="0"/>
              <a:t> </a:t>
            </a:r>
            <a:r>
              <a:rPr lang="en-US" sz="1200" dirty="0" err="1"/>
              <a:t>lanjat</a:t>
            </a:r>
            <a:r>
              <a:rPr lang="en-US" sz="1200" dirty="0"/>
              <a:t> </a:t>
            </a:r>
            <a:r>
              <a:rPr lang="en-US" sz="1200" dirty="0" err="1"/>
              <a:t>dahket</a:t>
            </a:r>
            <a:r>
              <a:rPr lang="en-US" sz="1200" dirty="0"/>
              <a:t> </a:t>
            </a:r>
            <a:r>
              <a:rPr lang="en-US" sz="1200" dirty="0" err="1"/>
              <a:t>vejolažžan</a:t>
            </a:r>
            <a:r>
              <a:rPr lang="en-US" sz="1200" dirty="0"/>
              <a:t> </a:t>
            </a:r>
            <a:r>
              <a:rPr lang="en-US" sz="1200" dirty="0" err="1"/>
              <a:t>čoahkkanemiid</a:t>
            </a:r>
            <a:r>
              <a:rPr lang="en-US" sz="1200" dirty="0"/>
              <a:t>, </a:t>
            </a:r>
            <a:r>
              <a:rPr lang="en-US" sz="1200" dirty="0" err="1"/>
              <a:t>vuorrováikkuhusa</a:t>
            </a:r>
            <a:r>
              <a:rPr lang="en-US" sz="1200" dirty="0"/>
              <a:t> ja </a:t>
            </a:r>
            <a:r>
              <a:rPr lang="en-US" sz="1200" dirty="0" err="1"/>
              <a:t>máŋggabealagis</a:t>
            </a:r>
            <a:r>
              <a:rPr lang="en-US" sz="1200" dirty="0"/>
              <a:t> </a:t>
            </a:r>
            <a:r>
              <a:rPr lang="en-US" sz="1200" dirty="0" err="1"/>
              <a:t>barggildeami</a:t>
            </a:r>
            <a:r>
              <a:rPr lang="en-US" sz="1200" dirty="0"/>
              <a:t> </a:t>
            </a:r>
            <a:r>
              <a:rPr lang="en-US" sz="1200" dirty="0" err="1"/>
              <a:t>gávpogis</a:t>
            </a:r>
            <a:r>
              <a:rPr lang="en-US" sz="1200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dirty="0" err="1"/>
              <a:t>Almmolaš</a:t>
            </a:r>
            <a:r>
              <a:rPr lang="en-US" sz="1200" dirty="0"/>
              <a:t> </a:t>
            </a:r>
            <a:r>
              <a:rPr lang="en-US" sz="1200" dirty="0" err="1"/>
              <a:t>latnja</a:t>
            </a:r>
            <a:r>
              <a:rPr lang="en-US" sz="1200" dirty="0"/>
              <a:t> lea </a:t>
            </a:r>
            <a:r>
              <a:rPr lang="en-US" sz="1200" dirty="0" err="1"/>
              <a:t>buot</a:t>
            </a:r>
            <a:r>
              <a:rPr lang="en-US" sz="1200" dirty="0"/>
              <a:t> </a:t>
            </a:r>
            <a:r>
              <a:rPr lang="en-US" sz="1200" dirty="0" err="1"/>
              <a:t>olbmuide</a:t>
            </a:r>
            <a:r>
              <a:rPr lang="en-US" sz="1200" dirty="0"/>
              <a:t> </a:t>
            </a:r>
            <a:r>
              <a:rPr lang="en-US" sz="1200" dirty="0" err="1"/>
              <a:t>rabas</a:t>
            </a:r>
            <a:r>
              <a:rPr lang="en-US" sz="1200" dirty="0"/>
              <a:t> </a:t>
            </a:r>
            <a:r>
              <a:rPr lang="en-US" sz="1200" dirty="0" err="1"/>
              <a:t>latnja</a:t>
            </a:r>
            <a:r>
              <a:rPr lang="en-US" sz="1200" dirty="0"/>
              <a:t>, </a:t>
            </a:r>
            <a:r>
              <a:rPr lang="en-US" sz="1200" dirty="0" err="1"/>
              <a:t>gos</a:t>
            </a:r>
            <a:r>
              <a:rPr lang="en-US" sz="1200" dirty="0"/>
              <a:t> lea </a:t>
            </a:r>
            <a:r>
              <a:rPr lang="en-US" sz="1200" dirty="0" err="1"/>
              <a:t>álki</a:t>
            </a:r>
            <a:r>
              <a:rPr lang="en-US" sz="1200" dirty="0"/>
              <a:t> </a:t>
            </a:r>
            <a:r>
              <a:rPr lang="en-US" sz="1200" dirty="0" err="1"/>
              <a:t>johtit</a:t>
            </a:r>
            <a:r>
              <a:rPr lang="en-US" sz="1200" dirty="0"/>
              <a:t>, </a:t>
            </a:r>
            <a:r>
              <a:rPr lang="en-US" sz="1200" dirty="0" err="1"/>
              <a:t>sáhttá</a:t>
            </a:r>
            <a:r>
              <a:rPr lang="en-US" sz="1200" dirty="0"/>
              <a:t> </a:t>
            </a:r>
            <a:r>
              <a:rPr lang="en-US" sz="1200" dirty="0" err="1"/>
              <a:t>golahit</a:t>
            </a:r>
            <a:r>
              <a:rPr lang="en-US" sz="1200" dirty="0"/>
              <a:t> </a:t>
            </a:r>
            <a:r>
              <a:rPr lang="en-US" sz="1200" dirty="0" err="1"/>
              <a:t>áiggi</a:t>
            </a:r>
            <a:r>
              <a:rPr lang="en-US" sz="1200" dirty="0"/>
              <a:t> </a:t>
            </a:r>
            <a:r>
              <a:rPr lang="en-US" sz="1200" dirty="0" err="1"/>
              <a:t>ovttas</a:t>
            </a:r>
            <a:r>
              <a:rPr lang="en-US" sz="1200" dirty="0"/>
              <a:t> ja </a:t>
            </a:r>
            <a:r>
              <a:rPr lang="en-US" sz="1200" dirty="0" err="1"/>
              <a:t>okto</a:t>
            </a:r>
            <a:r>
              <a:rPr lang="en-US" sz="1200" dirty="0"/>
              <a:t>. </a:t>
            </a:r>
            <a:r>
              <a:rPr lang="en-US" sz="1200" dirty="0" err="1"/>
              <a:t>Almmolaš</a:t>
            </a:r>
            <a:r>
              <a:rPr lang="en-US" sz="1200" dirty="0"/>
              <a:t> </a:t>
            </a:r>
            <a:r>
              <a:rPr lang="en-US" sz="1200" dirty="0" err="1"/>
              <a:t>lanjat</a:t>
            </a:r>
            <a:r>
              <a:rPr lang="en-US" sz="1200" dirty="0"/>
              <a:t> </a:t>
            </a:r>
            <a:r>
              <a:rPr lang="en-US" sz="1200" dirty="0" err="1"/>
              <a:t>sáhttet</a:t>
            </a:r>
            <a:r>
              <a:rPr lang="en-US" sz="1200" dirty="0"/>
              <a:t> </a:t>
            </a:r>
            <a:r>
              <a:rPr lang="en-US" sz="1200" dirty="0" err="1"/>
              <a:t>leat</a:t>
            </a:r>
            <a:r>
              <a:rPr lang="en-US" sz="1200" dirty="0"/>
              <a:t> </a:t>
            </a:r>
            <a:r>
              <a:rPr lang="en-US" sz="1200" dirty="0" err="1"/>
              <a:t>ovdamearkka</a:t>
            </a:r>
            <a:r>
              <a:rPr lang="en-US" sz="1200" dirty="0"/>
              <a:t> </a:t>
            </a:r>
            <a:r>
              <a:rPr lang="en-US" sz="1200" dirty="0" err="1"/>
              <a:t>dihtii</a:t>
            </a:r>
            <a:r>
              <a:rPr lang="en-US" sz="1200" dirty="0"/>
              <a:t> </a:t>
            </a:r>
            <a:r>
              <a:rPr lang="en-US" sz="1200" dirty="0" err="1"/>
              <a:t>párkkat</a:t>
            </a:r>
            <a:r>
              <a:rPr lang="en-US" sz="1200" dirty="0"/>
              <a:t>, </a:t>
            </a:r>
            <a:r>
              <a:rPr lang="en-US" sz="1200" dirty="0" err="1"/>
              <a:t>oidnosat</a:t>
            </a:r>
            <a:r>
              <a:rPr lang="en-US" sz="1200" dirty="0"/>
              <a:t>, </a:t>
            </a:r>
            <a:r>
              <a:rPr lang="en-US" sz="1200" dirty="0" err="1"/>
              <a:t>museat</a:t>
            </a:r>
            <a:r>
              <a:rPr lang="en-US" sz="1200" dirty="0"/>
              <a:t> ja </a:t>
            </a:r>
            <a:r>
              <a:rPr lang="en-US" sz="1200" dirty="0" err="1"/>
              <a:t>girjerájut</a:t>
            </a:r>
            <a:r>
              <a:rPr lang="en-US" sz="1200" dirty="0"/>
              <a:t>. </a:t>
            </a:r>
            <a:r>
              <a:rPr lang="en-US" sz="1200" dirty="0" err="1"/>
              <a:t>Buori</a:t>
            </a:r>
            <a:r>
              <a:rPr lang="en-US" sz="1200" dirty="0"/>
              <a:t> </a:t>
            </a:r>
            <a:r>
              <a:rPr lang="en-US" sz="1200" dirty="0" err="1"/>
              <a:t>almmolaš</a:t>
            </a:r>
            <a:r>
              <a:rPr lang="en-US" sz="1200" dirty="0"/>
              <a:t> </a:t>
            </a:r>
            <a:r>
              <a:rPr lang="en-US" sz="1200" dirty="0" err="1"/>
              <a:t>lanja</a:t>
            </a:r>
            <a:r>
              <a:rPr lang="en-US" sz="1200" dirty="0"/>
              <a:t> </a:t>
            </a:r>
            <a:r>
              <a:rPr lang="en-US" sz="1200" dirty="0" err="1"/>
              <a:t>kritearat</a:t>
            </a:r>
            <a:r>
              <a:rPr lang="en-US" sz="1200" dirty="0"/>
              <a:t> </a:t>
            </a:r>
            <a:r>
              <a:rPr lang="en-US" sz="1200" dirty="0" err="1"/>
              <a:t>leat</a:t>
            </a:r>
            <a:r>
              <a:rPr lang="en-US" sz="1200" dirty="0"/>
              <a:t> </a:t>
            </a:r>
            <a:r>
              <a:rPr lang="en-US" sz="1200" dirty="0" err="1"/>
              <a:t>ovdamearkka</a:t>
            </a:r>
            <a:r>
              <a:rPr lang="en-US" sz="1200" dirty="0"/>
              <a:t> </a:t>
            </a:r>
            <a:r>
              <a:rPr lang="en-US" sz="1200" dirty="0" err="1"/>
              <a:t>dihtii</a:t>
            </a:r>
            <a:r>
              <a:rPr lang="en-US" sz="1200" dirty="0"/>
              <a:t> </a:t>
            </a:r>
            <a:r>
              <a:rPr lang="en-US" sz="1200" dirty="0" err="1"/>
              <a:t>loaktin</a:t>
            </a:r>
            <a:r>
              <a:rPr lang="en-US" sz="1200" dirty="0"/>
              <a:t>, </a:t>
            </a:r>
            <a:r>
              <a:rPr lang="en-US" sz="1200" dirty="0" err="1"/>
              <a:t>juvssahttivuohta</a:t>
            </a:r>
            <a:r>
              <a:rPr lang="en-US" sz="1200" dirty="0"/>
              <a:t>, </a:t>
            </a:r>
            <a:r>
              <a:rPr lang="en-US" sz="1200" dirty="0" err="1"/>
              <a:t>rabasvuohta</a:t>
            </a:r>
            <a:r>
              <a:rPr lang="en-US" sz="1200" dirty="0"/>
              <a:t>, </a:t>
            </a:r>
            <a:r>
              <a:rPr lang="en-US" sz="1200" dirty="0" err="1"/>
              <a:t>máŋga</a:t>
            </a:r>
            <a:r>
              <a:rPr lang="en-US" sz="1200" dirty="0"/>
              <a:t> </a:t>
            </a:r>
            <a:r>
              <a:rPr lang="en-US" sz="1200" dirty="0" err="1"/>
              <a:t>geavahanulbmila</a:t>
            </a:r>
            <a:r>
              <a:rPr lang="en-US" sz="1200" dirty="0"/>
              <a:t> </a:t>
            </a:r>
            <a:r>
              <a:rPr lang="en-US" sz="1200" dirty="0" err="1"/>
              <a:t>jna</a:t>
            </a:r>
            <a:r>
              <a:rPr lang="en-US" sz="1200" dirty="0"/>
              <a:t>. </a:t>
            </a:r>
            <a:r>
              <a:rPr lang="en-US" sz="1200" dirty="0" err="1"/>
              <a:t>Helssega</a:t>
            </a:r>
            <a:r>
              <a:rPr lang="en-US" sz="1200" dirty="0"/>
              <a:t> </a:t>
            </a:r>
            <a:r>
              <a:rPr lang="en-US" sz="1200" dirty="0" err="1"/>
              <a:t>guovddášgirjerádju</a:t>
            </a:r>
            <a:r>
              <a:rPr lang="en-US" sz="1200" dirty="0"/>
              <a:t> </a:t>
            </a:r>
            <a:r>
              <a:rPr lang="en-US" sz="1200" dirty="0" err="1"/>
              <a:t>Oodi</a:t>
            </a:r>
            <a:r>
              <a:rPr lang="en-US" sz="1200" dirty="0"/>
              <a:t> lea </a:t>
            </a:r>
            <a:r>
              <a:rPr lang="en-US" sz="1200" dirty="0" err="1"/>
              <a:t>huksejuvvon</a:t>
            </a:r>
            <a:r>
              <a:rPr lang="en-US" sz="1200" dirty="0"/>
              <a:t> </a:t>
            </a:r>
            <a:r>
              <a:rPr lang="en-US" sz="1200" dirty="0" err="1"/>
              <a:t>gávpotolbmuid</a:t>
            </a:r>
            <a:r>
              <a:rPr lang="en-US" sz="1200" dirty="0"/>
              <a:t> </a:t>
            </a:r>
            <a:r>
              <a:rPr lang="en-US" sz="1200" dirty="0" err="1"/>
              <a:t>deaivvadanbáikin</a:t>
            </a:r>
            <a:r>
              <a:rPr lang="en-US" sz="1200" dirty="0"/>
              <a:t>. </a:t>
            </a:r>
            <a:r>
              <a:rPr lang="en-US" sz="1200" dirty="0" err="1"/>
              <a:t>Dat</a:t>
            </a:r>
            <a:r>
              <a:rPr lang="en-US" sz="1200" dirty="0"/>
              <a:t> </a:t>
            </a:r>
            <a:r>
              <a:rPr lang="en-US" sz="1200" dirty="0" err="1"/>
              <a:t>sisttisdoallá</a:t>
            </a:r>
            <a:r>
              <a:rPr lang="en-US" sz="1200" dirty="0"/>
              <a:t> </a:t>
            </a:r>
            <a:r>
              <a:rPr lang="en-US" sz="1200" dirty="0" err="1"/>
              <a:t>árbevirolaš</a:t>
            </a:r>
            <a:r>
              <a:rPr lang="en-US" sz="1200" dirty="0"/>
              <a:t> </a:t>
            </a:r>
            <a:r>
              <a:rPr lang="en-US" sz="1200" dirty="0" err="1"/>
              <a:t>girjerádjodoaimmaid</a:t>
            </a:r>
            <a:r>
              <a:rPr lang="en-US" sz="1200" dirty="0"/>
              <a:t> </a:t>
            </a:r>
            <a:r>
              <a:rPr lang="en-US" sz="1200" dirty="0" err="1"/>
              <a:t>lassin</a:t>
            </a:r>
            <a:r>
              <a:rPr lang="en-US" sz="1200" dirty="0"/>
              <a:t> </a:t>
            </a:r>
            <a:r>
              <a:rPr lang="en-US" sz="1200" dirty="0" err="1"/>
              <a:t>ee</a:t>
            </a:r>
            <a:r>
              <a:rPr lang="en-US" sz="1200" dirty="0"/>
              <a:t>. </a:t>
            </a:r>
            <a:r>
              <a:rPr lang="en-US" sz="1200" dirty="0" err="1"/>
              <a:t>ealligovvateáhtera</a:t>
            </a:r>
            <a:r>
              <a:rPr lang="en-US" sz="1200" dirty="0"/>
              <a:t>, </a:t>
            </a:r>
            <a:r>
              <a:rPr lang="en-US" sz="1200" dirty="0" err="1"/>
              <a:t>kafea</a:t>
            </a:r>
            <a:r>
              <a:rPr lang="en-US" sz="1200" dirty="0"/>
              <a:t>-, </a:t>
            </a:r>
            <a:r>
              <a:rPr lang="en-US" sz="1200" dirty="0" err="1"/>
              <a:t>bargo</a:t>
            </a:r>
            <a:r>
              <a:rPr lang="en-US" sz="1200" dirty="0"/>
              <a:t>- ja </a:t>
            </a:r>
            <a:r>
              <a:rPr lang="en-US" sz="1200" dirty="0" err="1"/>
              <a:t>áiggeájanaslanjaid</a:t>
            </a:r>
            <a:r>
              <a:rPr lang="en-US" sz="1200" dirty="0"/>
              <a:t>. </a:t>
            </a:r>
            <a:r>
              <a:rPr lang="en-US" sz="1200" dirty="0" err="1"/>
              <a:t>Oodi</a:t>
            </a:r>
            <a:r>
              <a:rPr lang="en-US" sz="1200" dirty="0"/>
              <a:t> </a:t>
            </a:r>
            <a:r>
              <a:rPr lang="en-US" sz="1200" dirty="0" err="1"/>
              <a:t>olggobealde</a:t>
            </a:r>
            <a:r>
              <a:rPr lang="en-US" sz="1200" dirty="0"/>
              <a:t> </a:t>
            </a:r>
            <a:r>
              <a:rPr lang="en-US" sz="1200" dirty="0" err="1"/>
              <a:t>leat</a:t>
            </a:r>
            <a:r>
              <a:rPr lang="en-US" sz="1200" dirty="0"/>
              <a:t> maid </a:t>
            </a:r>
            <a:r>
              <a:rPr lang="en-US" sz="1200" dirty="0" err="1"/>
              <a:t>doaimmalaš</a:t>
            </a:r>
            <a:r>
              <a:rPr lang="en-US" sz="1200" dirty="0"/>
              <a:t> </a:t>
            </a:r>
            <a:r>
              <a:rPr lang="en-US" sz="1200" dirty="0" err="1"/>
              <a:t>guovllut</a:t>
            </a:r>
            <a:r>
              <a:rPr lang="en-US" sz="1200" dirty="0"/>
              <a:t>, </a:t>
            </a:r>
            <a:r>
              <a:rPr lang="en-US" sz="1200" dirty="0" err="1"/>
              <a:t>sihke</a:t>
            </a:r>
            <a:r>
              <a:rPr lang="en-US" sz="1200" dirty="0"/>
              <a:t> </a:t>
            </a:r>
            <a:r>
              <a:rPr lang="en-US" sz="1200" dirty="0" err="1"/>
              <a:t>mánáide</a:t>
            </a:r>
            <a:r>
              <a:rPr lang="en-US" sz="1200" dirty="0"/>
              <a:t> ja </a:t>
            </a:r>
            <a:r>
              <a:rPr lang="en-US" sz="1200" dirty="0" err="1"/>
              <a:t>ollesolbmuide</a:t>
            </a:r>
            <a:r>
              <a:rPr lang="en-US" sz="1200" dirty="0"/>
              <a:t> (</a:t>
            </a:r>
            <a:r>
              <a:rPr lang="en-US" sz="1200" dirty="0" err="1"/>
              <a:t>ovdamearkka</a:t>
            </a:r>
            <a:r>
              <a:rPr lang="en-US" sz="1200" dirty="0"/>
              <a:t> </a:t>
            </a:r>
            <a:r>
              <a:rPr lang="en-US" sz="1200" dirty="0" err="1"/>
              <a:t>dihtii</a:t>
            </a:r>
            <a:r>
              <a:rPr lang="en-US" sz="1200" dirty="0"/>
              <a:t> </a:t>
            </a:r>
            <a:r>
              <a:rPr lang="en-US" sz="1200" dirty="0" err="1"/>
              <a:t>stoahkanšillju</a:t>
            </a:r>
            <a:r>
              <a:rPr lang="en-US" sz="1200" dirty="0"/>
              <a:t>, </a:t>
            </a:r>
            <a:r>
              <a:rPr lang="en-US" sz="1200" dirty="0" err="1"/>
              <a:t>faláštallanbáiki</a:t>
            </a:r>
            <a:r>
              <a:rPr lang="en-US" sz="1200" dirty="0"/>
              <a:t>, </a:t>
            </a:r>
            <a:r>
              <a:rPr lang="en-US" sz="1200" dirty="0" err="1"/>
              <a:t>geassevirkkosmahttinguovlu</a:t>
            </a:r>
            <a:r>
              <a:rPr lang="en-US" sz="1200" dirty="0"/>
              <a:t>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US" sz="1200" dirty="0" err="1"/>
              <a:t>Lanjaid</a:t>
            </a:r>
            <a:r>
              <a:rPr lang="en-US" sz="1200" dirty="0"/>
              <a:t> </a:t>
            </a:r>
            <a:r>
              <a:rPr lang="en-US" sz="1200" dirty="0" err="1"/>
              <a:t>geavahanulbmil</a:t>
            </a:r>
            <a:r>
              <a:rPr lang="en-US" sz="1200" dirty="0"/>
              <a:t> </a:t>
            </a:r>
            <a:r>
              <a:rPr lang="en-US" sz="1200" dirty="0" err="1"/>
              <a:t>molsašuddá</a:t>
            </a:r>
            <a:r>
              <a:rPr lang="en-US" sz="1200" dirty="0"/>
              <a:t> ja </a:t>
            </a:r>
            <a:r>
              <a:rPr lang="en-US" sz="1200" dirty="0" err="1"/>
              <a:t>vuogáiduvvá</a:t>
            </a:r>
            <a:r>
              <a:rPr lang="en-US" sz="1200" dirty="0"/>
              <a:t> </a:t>
            </a:r>
            <a:r>
              <a:rPr lang="en-US" sz="1200" dirty="0" err="1"/>
              <a:t>doaibmi</a:t>
            </a:r>
            <a:r>
              <a:rPr lang="en-US" sz="1200" dirty="0"/>
              <a:t> </a:t>
            </a:r>
            <a:r>
              <a:rPr lang="en-US" sz="1200" dirty="0" err="1"/>
              <a:t>gávpogis</a:t>
            </a:r>
            <a:r>
              <a:rPr lang="en-US" sz="1200" dirty="0"/>
              <a:t>. </a:t>
            </a:r>
            <a:r>
              <a:rPr lang="en-US" sz="1200" dirty="0" err="1"/>
              <a:t>Geavahusas</a:t>
            </a:r>
            <a:r>
              <a:rPr lang="en-US" sz="1200" dirty="0"/>
              <a:t> </a:t>
            </a:r>
            <a:r>
              <a:rPr lang="en-US" sz="1200" dirty="0" err="1"/>
              <a:t>eret</a:t>
            </a:r>
            <a:r>
              <a:rPr lang="en-US" sz="1200" dirty="0"/>
              <a:t> </a:t>
            </a:r>
            <a:r>
              <a:rPr lang="en-US" sz="1200" dirty="0" err="1"/>
              <a:t>váldojuvvon</a:t>
            </a:r>
            <a:r>
              <a:rPr lang="en-US" sz="1200" dirty="0"/>
              <a:t> </a:t>
            </a:r>
            <a:r>
              <a:rPr lang="en-US" sz="1200" dirty="0" err="1"/>
              <a:t>lanjaid</a:t>
            </a:r>
            <a:r>
              <a:rPr lang="en-US" sz="1200" dirty="0"/>
              <a:t> </a:t>
            </a:r>
            <a:r>
              <a:rPr lang="en-US" sz="1200" dirty="0" err="1"/>
              <a:t>hutkojuvvojit</a:t>
            </a:r>
            <a:r>
              <a:rPr lang="en-US" sz="1200" dirty="0"/>
              <a:t> </a:t>
            </a:r>
            <a:r>
              <a:rPr lang="en-US" sz="1200" dirty="0" err="1"/>
              <a:t>ođđa</a:t>
            </a:r>
            <a:r>
              <a:rPr lang="en-US" sz="1200" dirty="0"/>
              <a:t> </a:t>
            </a:r>
            <a:r>
              <a:rPr lang="en-US" sz="1200" dirty="0" err="1"/>
              <a:t>geavahanulbmilat</a:t>
            </a:r>
            <a:r>
              <a:rPr lang="en-US" sz="1200" dirty="0"/>
              <a:t>. </a:t>
            </a:r>
            <a:r>
              <a:rPr lang="en-US" sz="1200" dirty="0" err="1"/>
              <a:t>Omd</a:t>
            </a:r>
            <a:r>
              <a:rPr lang="en-US" sz="1200" dirty="0"/>
              <a:t>. New </a:t>
            </a:r>
            <a:r>
              <a:rPr lang="en-US" sz="1200" dirty="0" err="1"/>
              <a:t>Yorkas</a:t>
            </a:r>
            <a:r>
              <a:rPr lang="en-US" sz="1200" dirty="0"/>
              <a:t> lea 10 </a:t>
            </a:r>
            <a:r>
              <a:rPr lang="en-US" sz="1200" dirty="0" err="1"/>
              <a:t>mehtera</a:t>
            </a:r>
            <a:r>
              <a:rPr lang="en-US" sz="1200" dirty="0"/>
              <a:t> </a:t>
            </a:r>
            <a:r>
              <a:rPr lang="en-US" sz="1200" dirty="0" err="1"/>
              <a:t>allodagas</a:t>
            </a:r>
            <a:r>
              <a:rPr lang="en-US" sz="1200" dirty="0"/>
              <a:t> </a:t>
            </a:r>
            <a:r>
              <a:rPr lang="en-US" sz="1200" dirty="0" err="1"/>
              <a:t>ovddeš</a:t>
            </a:r>
            <a:r>
              <a:rPr lang="en-US" sz="1200" dirty="0"/>
              <a:t> </a:t>
            </a:r>
            <a:r>
              <a:rPr lang="en-US" sz="1200" dirty="0" err="1"/>
              <a:t>ruovdemáđii</a:t>
            </a:r>
            <a:r>
              <a:rPr lang="en-US" sz="1200" dirty="0"/>
              <a:t>, mii </a:t>
            </a:r>
            <a:r>
              <a:rPr lang="en-US" sz="1200" dirty="0" err="1"/>
              <a:t>rievddai</a:t>
            </a:r>
            <a:r>
              <a:rPr lang="en-US" sz="1200" dirty="0"/>
              <a:t> </a:t>
            </a:r>
            <a:r>
              <a:rPr lang="en-US" sz="1200" dirty="0" err="1"/>
              <a:t>dárbbašmeahttumin</a:t>
            </a:r>
            <a:r>
              <a:rPr lang="en-US" sz="1200" dirty="0"/>
              <a:t>, go </a:t>
            </a:r>
            <a:r>
              <a:rPr lang="en-US" sz="1200" dirty="0" err="1"/>
              <a:t>dávviriid</a:t>
            </a:r>
            <a:r>
              <a:rPr lang="en-US" sz="1200" dirty="0"/>
              <a:t> </a:t>
            </a:r>
            <a:r>
              <a:rPr lang="en-US" sz="1200" dirty="0" err="1"/>
              <a:t>fievrridišgohte</a:t>
            </a:r>
            <a:r>
              <a:rPr lang="en-US" sz="1200" dirty="0"/>
              <a:t> </a:t>
            </a:r>
            <a:r>
              <a:rPr lang="en-US" sz="1200" dirty="0" err="1"/>
              <a:t>tráileriiguin</a:t>
            </a:r>
            <a:r>
              <a:rPr lang="en-US" sz="1200" dirty="0"/>
              <a:t>. </a:t>
            </a:r>
            <a:r>
              <a:rPr lang="en-US" sz="1200" dirty="0" err="1"/>
              <a:t>Dál</a:t>
            </a:r>
            <a:r>
              <a:rPr lang="en-US" sz="1200" dirty="0"/>
              <a:t> </a:t>
            </a:r>
            <a:r>
              <a:rPr lang="en-US" sz="1200" dirty="0" err="1"/>
              <a:t>ovddeš</a:t>
            </a:r>
            <a:r>
              <a:rPr lang="en-US" sz="1200" dirty="0"/>
              <a:t> </a:t>
            </a:r>
            <a:r>
              <a:rPr lang="en-US" sz="1200" dirty="0" err="1"/>
              <a:t>ruovdemáđii</a:t>
            </a:r>
            <a:r>
              <a:rPr lang="en-US" sz="1200" dirty="0"/>
              <a:t> lea </a:t>
            </a:r>
            <a:r>
              <a:rPr lang="en-US" sz="1200" dirty="0" err="1"/>
              <a:t>guhkes</a:t>
            </a:r>
            <a:r>
              <a:rPr lang="en-US" sz="1200" dirty="0"/>
              <a:t> parka, “The High Lune”, man </a:t>
            </a:r>
            <a:r>
              <a:rPr lang="en-US" sz="1200" dirty="0" err="1"/>
              <a:t>bokte</a:t>
            </a:r>
            <a:r>
              <a:rPr lang="en-US" sz="1200" dirty="0"/>
              <a:t> </a:t>
            </a:r>
            <a:r>
              <a:rPr lang="en-US" sz="1200" dirty="0" err="1"/>
              <a:t>sáhttá</a:t>
            </a:r>
            <a:r>
              <a:rPr lang="en-US" sz="1200" dirty="0"/>
              <a:t> </a:t>
            </a:r>
            <a:r>
              <a:rPr lang="en-US" sz="1200" dirty="0" err="1"/>
              <a:t>mannat</a:t>
            </a:r>
            <a:r>
              <a:rPr lang="en-US" sz="1200" dirty="0"/>
              <a:t> </a:t>
            </a:r>
            <a:r>
              <a:rPr lang="en-US" sz="1200" dirty="0" err="1"/>
              <a:t>vácci</a:t>
            </a:r>
            <a:r>
              <a:rPr lang="en-US" sz="1200" dirty="0"/>
              <a:t> ja </a:t>
            </a:r>
            <a:r>
              <a:rPr lang="en-US" sz="1200" dirty="0" err="1"/>
              <a:t>návddašit</a:t>
            </a:r>
            <a:r>
              <a:rPr lang="en-US" sz="1200" dirty="0"/>
              <a:t> </a:t>
            </a:r>
            <a:r>
              <a:rPr lang="en-US" sz="1200" dirty="0" err="1"/>
              <a:t>luonddus</a:t>
            </a:r>
            <a:r>
              <a:rPr lang="en-US" sz="1200" dirty="0"/>
              <a:t> </a:t>
            </a:r>
            <a:r>
              <a:rPr lang="en-US" sz="1200" dirty="0" err="1"/>
              <a:t>gasku</a:t>
            </a:r>
            <a:r>
              <a:rPr lang="en-US" sz="1200" dirty="0"/>
              <a:t> </a:t>
            </a:r>
            <a:r>
              <a:rPr lang="en-US" sz="1200" dirty="0" err="1"/>
              <a:t>gávpoga</a:t>
            </a:r>
            <a:r>
              <a:rPr lang="en-US" sz="1200" dirty="0"/>
              <a:t>, </a:t>
            </a:r>
            <a:r>
              <a:rPr lang="en-US" sz="1200" dirty="0" err="1"/>
              <a:t>gos</a:t>
            </a:r>
            <a:r>
              <a:rPr lang="en-US" sz="1200" dirty="0"/>
              <a:t> </a:t>
            </a:r>
            <a:r>
              <a:rPr lang="en-US" sz="1200" dirty="0" err="1"/>
              <a:t>ásset</a:t>
            </a:r>
            <a:r>
              <a:rPr lang="en-US" sz="1200" dirty="0"/>
              <a:t> </a:t>
            </a:r>
            <a:r>
              <a:rPr lang="en-US" sz="1200" dirty="0" err="1"/>
              <a:t>miljovnnat</a:t>
            </a:r>
            <a:r>
              <a:rPr lang="en-US" sz="1200" dirty="0"/>
              <a:t> </a:t>
            </a:r>
            <a:r>
              <a:rPr lang="en-US" sz="1200" dirty="0" err="1"/>
              <a:t>olbmot</a:t>
            </a:r>
            <a:r>
              <a:rPr lang="en-US" sz="1200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200" dirty="0"/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442F06-CFE3-4014-B6AD-5BDD42FE779C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85936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dirty="0"/>
              <a:t>Go </a:t>
            </a:r>
            <a:r>
              <a:rPr lang="en-US" sz="1200" dirty="0" err="1"/>
              <a:t>gávpoga</a:t>
            </a:r>
            <a:r>
              <a:rPr lang="en-US" sz="1200" dirty="0"/>
              <a:t> </a:t>
            </a:r>
            <a:r>
              <a:rPr lang="en-US" sz="1200" dirty="0" err="1"/>
              <a:t>viidodat</a:t>
            </a:r>
            <a:r>
              <a:rPr lang="en-US" sz="1200" dirty="0"/>
              <a:t> </a:t>
            </a:r>
            <a:r>
              <a:rPr lang="en-US" sz="1200" dirty="0" err="1"/>
              <a:t>dievvá</a:t>
            </a:r>
            <a:r>
              <a:rPr lang="en-US" sz="1200" dirty="0"/>
              <a:t>, </a:t>
            </a:r>
            <a:r>
              <a:rPr lang="en-US" sz="1200" dirty="0" err="1"/>
              <a:t>leago</a:t>
            </a:r>
            <a:r>
              <a:rPr lang="en-US" sz="1200" dirty="0"/>
              <a:t> </a:t>
            </a:r>
            <a:r>
              <a:rPr lang="en-US" sz="1200" dirty="0" err="1"/>
              <a:t>áidna</a:t>
            </a:r>
            <a:r>
              <a:rPr lang="en-US" sz="1200" dirty="0"/>
              <a:t> </a:t>
            </a:r>
            <a:r>
              <a:rPr lang="en-US" sz="1200" dirty="0" err="1"/>
              <a:t>čoavddus</a:t>
            </a:r>
            <a:r>
              <a:rPr lang="en-US" sz="1200" dirty="0"/>
              <a:t> </a:t>
            </a:r>
            <a:r>
              <a:rPr lang="en-US" sz="1200" dirty="0" err="1"/>
              <a:t>hukset</a:t>
            </a:r>
            <a:r>
              <a:rPr lang="en-US" sz="1200" dirty="0"/>
              <a:t> </a:t>
            </a:r>
            <a:r>
              <a:rPr lang="en-US" sz="1200" dirty="0" err="1"/>
              <a:t>bajásguvlui</a:t>
            </a:r>
            <a:r>
              <a:rPr lang="en-US" sz="1200" dirty="0"/>
              <a:t>? </a:t>
            </a:r>
            <a:r>
              <a:rPr lang="en-US" sz="1200" dirty="0" err="1"/>
              <a:t>Ná</a:t>
            </a:r>
            <a:r>
              <a:rPr lang="en-US" sz="1200" dirty="0"/>
              <a:t> </a:t>
            </a:r>
            <a:r>
              <a:rPr lang="en-US" sz="1200" dirty="0" err="1"/>
              <a:t>leat</a:t>
            </a:r>
            <a:r>
              <a:rPr lang="en-US" sz="1200" dirty="0"/>
              <a:t> </a:t>
            </a:r>
            <a:r>
              <a:rPr lang="en-US" sz="1200" dirty="0" err="1"/>
              <a:t>dahkan</a:t>
            </a:r>
            <a:r>
              <a:rPr lang="en-US" sz="1200" dirty="0"/>
              <a:t> </a:t>
            </a:r>
            <a:r>
              <a:rPr lang="en-US" sz="1200" dirty="0" err="1"/>
              <a:t>stuorra</a:t>
            </a:r>
            <a:r>
              <a:rPr lang="en-US" sz="1200" dirty="0"/>
              <a:t> </a:t>
            </a:r>
            <a:r>
              <a:rPr lang="en-US" sz="1200" dirty="0" err="1"/>
              <a:t>gávpogiin</a:t>
            </a:r>
            <a:r>
              <a:rPr lang="en-US" sz="1200" dirty="0"/>
              <a:t>, </a:t>
            </a:r>
            <a:r>
              <a:rPr lang="en-US" sz="1200" dirty="0" err="1"/>
              <a:t>gos</a:t>
            </a:r>
            <a:r>
              <a:rPr lang="en-US" sz="1200" dirty="0"/>
              <a:t> </a:t>
            </a:r>
            <a:r>
              <a:rPr lang="en-US" sz="1200" dirty="0" err="1"/>
              <a:t>leat</a:t>
            </a:r>
            <a:r>
              <a:rPr lang="en-US" sz="1200" dirty="0"/>
              <a:t> </a:t>
            </a:r>
            <a:r>
              <a:rPr lang="en-US" sz="1200" dirty="0" err="1"/>
              <a:t>maiddái</a:t>
            </a:r>
            <a:r>
              <a:rPr lang="en-US" sz="1200" dirty="0"/>
              <a:t> </a:t>
            </a:r>
            <a:r>
              <a:rPr lang="en-US" sz="1200" dirty="0" err="1"/>
              <a:t>máilmmi</a:t>
            </a:r>
            <a:r>
              <a:rPr lang="en-US" sz="1200" dirty="0"/>
              <a:t> </a:t>
            </a:r>
            <a:r>
              <a:rPr lang="en-US" sz="1200" dirty="0" err="1"/>
              <a:t>alimus</a:t>
            </a:r>
            <a:r>
              <a:rPr lang="en-US" sz="1200" dirty="0"/>
              <a:t> </a:t>
            </a:r>
            <a:r>
              <a:rPr lang="en-US" sz="1200" dirty="0" err="1"/>
              <a:t>huksehusat</a:t>
            </a:r>
            <a:r>
              <a:rPr lang="en-US" sz="1200" dirty="0"/>
              <a:t>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dirty="0" err="1"/>
              <a:t>Ovdamearkka</a:t>
            </a:r>
            <a:r>
              <a:rPr lang="en-US" sz="1200" dirty="0"/>
              <a:t> </a:t>
            </a:r>
            <a:r>
              <a:rPr lang="en-US" sz="1200" dirty="0" err="1"/>
              <a:t>dihtii</a:t>
            </a:r>
            <a:r>
              <a:rPr lang="en-US" sz="1200" dirty="0"/>
              <a:t> </a:t>
            </a:r>
            <a:r>
              <a:rPr lang="en-US" sz="1200" dirty="0" err="1"/>
              <a:t>gilvin</a:t>
            </a:r>
            <a:r>
              <a:rPr lang="en-US" sz="1200" dirty="0"/>
              <a:t>, </a:t>
            </a:r>
            <a:r>
              <a:rPr lang="en-US" sz="1200" dirty="0" err="1"/>
              <a:t>párkkat</a:t>
            </a:r>
            <a:r>
              <a:rPr lang="en-US" sz="1200" dirty="0"/>
              <a:t> ja </a:t>
            </a:r>
            <a:r>
              <a:rPr lang="en-US" sz="1200" dirty="0" err="1"/>
              <a:t>faláštallangiettit</a:t>
            </a:r>
            <a:r>
              <a:rPr lang="en-US" sz="1200" dirty="0"/>
              <a:t> </a:t>
            </a:r>
            <a:r>
              <a:rPr lang="en-US" sz="1200" dirty="0" err="1"/>
              <a:t>gáibidit</a:t>
            </a:r>
            <a:r>
              <a:rPr lang="en-US" sz="1200" dirty="0"/>
              <a:t> </a:t>
            </a:r>
            <a:r>
              <a:rPr lang="en-US" sz="1200" dirty="0" err="1"/>
              <a:t>olu</a:t>
            </a:r>
            <a:r>
              <a:rPr lang="en-US" sz="1200" dirty="0"/>
              <a:t> </a:t>
            </a:r>
            <a:r>
              <a:rPr lang="en-US" sz="1200" dirty="0" err="1"/>
              <a:t>viidodaga</a:t>
            </a:r>
            <a:r>
              <a:rPr lang="en-US" sz="1200" dirty="0"/>
              <a:t>. </a:t>
            </a:r>
            <a:r>
              <a:rPr lang="en-US" sz="1200" dirty="0" err="1"/>
              <a:t>Gos</a:t>
            </a:r>
            <a:r>
              <a:rPr lang="en-US" sz="1200" dirty="0"/>
              <a:t> </a:t>
            </a:r>
            <a:r>
              <a:rPr lang="en-US" sz="1200" dirty="0" err="1"/>
              <a:t>dát</a:t>
            </a:r>
            <a:r>
              <a:rPr lang="en-US" sz="1200" dirty="0"/>
              <a:t> </a:t>
            </a:r>
            <a:r>
              <a:rPr lang="en-US" sz="1200" dirty="0" err="1"/>
              <a:t>doaimmat</a:t>
            </a:r>
            <a:r>
              <a:rPr lang="en-US" sz="1200" dirty="0"/>
              <a:t> </a:t>
            </a:r>
            <a:r>
              <a:rPr lang="en-US" sz="1200" dirty="0" err="1"/>
              <a:t>dáhpáhuvvet</a:t>
            </a:r>
            <a:r>
              <a:rPr lang="en-US" sz="1200" dirty="0"/>
              <a:t>, jus </a:t>
            </a:r>
            <a:r>
              <a:rPr lang="en-US" sz="1200" dirty="0" err="1"/>
              <a:t>juohke</a:t>
            </a:r>
            <a:r>
              <a:rPr lang="en-US" sz="1200" dirty="0"/>
              <a:t> </a:t>
            </a:r>
            <a:r>
              <a:rPr lang="en-US" sz="1200" dirty="0" err="1"/>
              <a:t>sajis</a:t>
            </a:r>
            <a:r>
              <a:rPr lang="en-US" sz="1200" dirty="0"/>
              <a:t> lea </a:t>
            </a:r>
            <a:r>
              <a:rPr lang="en-US" sz="1200" dirty="0" err="1"/>
              <a:t>huksejuvvon</a:t>
            </a:r>
            <a:r>
              <a:rPr lang="en-US" sz="1200" dirty="0"/>
              <a:t> </a:t>
            </a:r>
            <a:r>
              <a:rPr lang="en-US" sz="1200" dirty="0" err="1"/>
              <a:t>biras</a:t>
            </a:r>
            <a:r>
              <a:rPr lang="en-US" sz="1200" dirty="0"/>
              <a:t>? </a:t>
            </a:r>
            <a:r>
              <a:rPr lang="en-US" sz="1200" dirty="0" err="1"/>
              <a:t>Sáhtášiigo</a:t>
            </a:r>
            <a:r>
              <a:rPr lang="en-US" sz="1200" dirty="0"/>
              <a:t> </a:t>
            </a:r>
            <a:r>
              <a:rPr lang="en-US" sz="1200" dirty="0" err="1"/>
              <a:t>huksehusaid</a:t>
            </a:r>
            <a:r>
              <a:rPr lang="en-US" sz="1200" dirty="0"/>
              <a:t> </a:t>
            </a:r>
            <a:r>
              <a:rPr lang="en-US" sz="1200" dirty="0" err="1"/>
              <a:t>seinniid</a:t>
            </a:r>
            <a:r>
              <a:rPr lang="en-US" sz="1200" dirty="0"/>
              <a:t> ja </a:t>
            </a:r>
            <a:r>
              <a:rPr lang="en-US" sz="1200" dirty="0" err="1"/>
              <a:t>gáhtuid</a:t>
            </a:r>
            <a:r>
              <a:rPr lang="en-US" sz="1200" dirty="0"/>
              <a:t> </a:t>
            </a:r>
            <a:r>
              <a:rPr lang="en-US" sz="1200" dirty="0" err="1"/>
              <a:t>ávkkástallat</a:t>
            </a:r>
            <a:r>
              <a:rPr lang="en-US" sz="1200" dirty="0"/>
              <a:t>? Maid </a:t>
            </a:r>
            <a:r>
              <a:rPr lang="en-US" sz="1200" dirty="0" err="1"/>
              <a:t>visot</a:t>
            </a:r>
            <a:r>
              <a:rPr lang="en-US" sz="1200" dirty="0"/>
              <a:t> </a:t>
            </a:r>
            <a:r>
              <a:rPr lang="en-US" sz="1200" dirty="0" err="1"/>
              <a:t>sáhttá</a:t>
            </a:r>
            <a:r>
              <a:rPr lang="en-US" sz="1200" dirty="0"/>
              <a:t> </a:t>
            </a:r>
            <a:r>
              <a:rPr lang="en-US" sz="1200" dirty="0" err="1"/>
              <a:t>hukset</a:t>
            </a:r>
            <a:r>
              <a:rPr lang="en-US" sz="1200" dirty="0"/>
              <a:t> </a:t>
            </a:r>
            <a:r>
              <a:rPr lang="en-US" sz="1200" dirty="0" err="1"/>
              <a:t>bajásguvlui</a:t>
            </a:r>
            <a:r>
              <a:rPr lang="en-US" sz="1200" dirty="0"/>
              <a:t>? </a:t>
            </a:r>
            <a:r>
              <a:rPr lang="en-US" sz="1200" dirty="0" err="1"/>
              <a:t>Sáhtášii</a:t>
            </a:r>
            <a:r>
              <a:rPr lang="en-US" sz="1200" dirty="0"/>
              <a:t> </a:t>
            </a:r>
            <a:r>
              <a:rPr lang="en-US" sz="1200" dirty="0" err="1"/>
              <a:t>guovllu</a:t>
            </a:r>
            <a:r>
              <a:rPr lang="en-US" sz="1200" dirty="0"/>
              <a:t>, mii </a:t>
            </a:r>
            <a:r>
              <a:rPr lang="en-US" sz="1200" dirty="0" err="1"/>
              <a:t>báhcá</a:t>
            </a:r>
            <a:r>
              <a:rPr lang="en-US" sz="1200" dirty="0"/>
              <a:t> </a:t>
            </a:r>
            <a:r>
              <a:rPr lang="en-US" sz="1200" dirty="0" err="1"/>
              <a:t>eatnama</a:t>
            </a:r>
            <a:r>
              <a:rPr lang="en-US" sz="1200" dirty="0"/>
              <a:t> </a:t>
            </a:r>
            <a:r>
              <a:rPr lang="en-US" sz="1200" dirty="0" err="1"/>
              <a:t>vuollái</a:t>
            </a:r>
            <a:r>
              <a:rPr lang="en-US" sz="1200" dirty="0"/>
              <a:t>, maid </a:t>
            </a:r>
            <a:r>
              <a:rPr lang="en-US" sz="1200" dirty="0" err="1"/>
              <a:t>ávkkástallat</a:t>
            </a:r>
            <a:r>
              <a:rPr lang="en-US" sz="1200" dirty="0"/>
              <a:t> </a:t>
            </a:r>
            <a:r>
              <a:rPr lang="en-US" sz="1200" dirty="0" err="1"/>
              <a:t>eanet</a:t>
            </a:r>
            <a:r>
              <a:rPr lang="en-US" sz="1200" dirty="0"/>
              <a:t>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200" i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i="0" dirty="0" err="1"/>
              <a:t>Luondu</a:t>
            </a:r>
            <a:r>
              <a:rPr lang="en-US" sz="1200" i="0" dirty="0"/>
              <a:t> ja </a:t>
            </a:r>
            <a:r>
              <a:rPr lang="en-US" sz="1200" i="0" dirty="0" err="1"/>
              <a:t>šaddolašvuohta</a:t>
            </a:r>
            <a:r>
              <a:rPr lang="en-US" sz="1200" i="0" dirty="0"/>
              <a:t> </a:t>
            </a:r>
            <a:r>
              <a:rPr lang="en-US" sz="1200" i="0" dirty="0" err="1"/>
              <a:t>leat</a:t>
            </a:r>
            <a:r>
              <a:rPr lang="en-US" sz="1200" i="0" dirty="0"/>
              <a:t> </a:t>
            </a:r>
            <a:r>
              <a:rPr lang="en-US" sz="1200" i="0" dirty="0" err="1"/>
              <a:t>dehálaš</a:t>
            </a:r>
            <a:r>
              <a:rPr lang="en-US" sz="1200" i="0" dirty="0"/>
              <a:t> </a:t>
            </a:r>
            <a:r>
              <a:rPr lang="en-US" sz="1200" i="0" dirty="0" err="1"/>
              <a:t>oassi</a:t>
            </a:r>
            <a:r>
              <a:rPr lang="en-US" sz="1200" i="0" dirty="0"/>
              <a:t> </a:t>
            </a:r>
            <a:r>
              <a:rPr lang="en-US" sz="1200" i="0" dirty="0" err="1"/>
              <a:t>gávpoga</a:t>
            </a:r>
            <a:r>
              <a:rPr lang="en-US" sz="1200" i="0" dirty="0"/>
              <a:t> </a:t>
            </a:r>
            <a:r>
              <a:rPr lang="en-US" sz="1200" i="0" dirty="0" err="1"/>
              <a:t>buresveadjimis</a:t>
            </a:r>
            <a:r>
              <a:rPr lang="en-US" sz="1200" i="0" dirty="0"/>
              <a:t>. </a:t>
            </a:r>
            <a:r>
              <a:rPr lang="en-US" sz="1200" i="0" dirty="0" err="1"/>
              <a:t>Boahtteáiggis</a:t>
            </a:r>
            <a:r>
              <a:rPr lang="en-US" sz="1200" i="0" dirty="0"/>
              <a:t> </a:t>
            </a:r>
            <a:r>
              <a:rPr lang="en-US" sz="1200" i="0" dirty="0" err="1"/>
              <a:t>ruonasguovlluid</a:t>
            </a:r>
            <a:r>
              <a:rPr lang="en-US" sz="1200" i="0" dirty="0"/>
              <a:t> </a:t>
            </a:r>
            <a:r>
              <a:rPr lang="en-US" sz="1200" i="0" dirty="0" err="1"/>
              <a:t>plánen</a:t>
            </a:r>
            <a:r>
              <a:rPr lang="en-US" sz="1200" i="0" dirty="0"/>
              <a:t> </a:t>
            </a:r>
            <a:r>
              <a:rPr lang="en-US" sz="1200" i="0" dirty="0" err="1"/>
              <a:t>gáibida</a:t>
            </a:r>
            <a:r>
              <a:rPr lang="en-US" sz="1200" i="0" dirty="0"/>
              <a:t> </a:t>
            </a:r>
            <a:r>
              <a:rPr lang="en-US" sz="1200" i="0" dirty="0" err="1"/>
              <a:t>hutkáivuođa</a:t>
            </a:r>
            <a:r>
              <a:rPr lang="en-US" sz="1200" i="0" dirty="0"/>
              <a:t>, jus </a:t>
            </a:r>
            <a:r>
              <a:rPr lang="en-US" sz="1200" i="0" dirty="0" err="1"/>
              <a:t>eananviidodat</a:t>
            </a:r>
            <a:r>
              <a:rPr lang="en-US" sz="1200" i="0" dirty="0"/>
              <a:t> </a:t>
            </a:r>
            <a:r>
              <a:rPr lang="en-US" sz="1200" i="0" dirty="0" err="1"/>
              <a:t>dievvá</a:t>
            </a:r>
            <a:r>
              <a:rPr lang="en-US" sz="1200" i="0" dirty="0"/>
              <a:t> </a:t>
            </a:r>
            <a:r>
              <a:rPr lang="en-US" sz="1200" i="0" dirty="0" err="1"/>
              <a:t>huksehusaiguin</a:t>
            </a:r>
            <a:r>
              <a:rPr lang="en-US" sz="1200" i="0" dirty="0"/>
              <a:t>. </a:t>
            </a:r>
            <a:r>
              <a:rPr lang="en-US" sz="1200" i="0" dirty="0" err="1"/>
              <a:t>Makkár</a:t>
            </a:r>
            <a:r>
              <a:rPr lang="en-US" sz="1200" i="0" dirty="0"/>
              <a:t> </a:t>
            </a:r>
            <a:r>
              <a:rPr lang="en-US" sz="1200" i="0" dirty="0" err="1"/>
              <a:t>vugiiguin</a:t>
            </a:r>
            <a:r>
              <a:rPr lang="en-US" sz="1200" i="0" dirty="0"/>
              <a:t> </a:t>
            </a:r>
            <a:r>
              <a:rPr lang="en-US" sz="1200" i="0" dirty="0" err="1"/>
              <a:t>luonddu</a:t>
            </a:r>
            <a:r>
              <a:rPr lang="en-US" sz="1200" i="0" dirty="0"/>
              <a:t> </a:t>
            </a:r>
            <a:r>
              <a:rPr lang="en-US" sz="1200" i="0" dirty="0" err="1"/>
              <a:t>girjáivuiđa</a:t>
            </a:r>
            <a:r>
              <a:rPr lang="en-US" sz="1200" i="0" dirty="0"/>
              <a:t> </a:t>
            </a:r>
            <a:r>
              <a:rPr lang="en-US" sz="1200" i="0" dirty="0" err="1"/>
              <a:t>oažžut</a:t>
            </a:r>
            <a:r>
              <a:rPr lang="en-US" sz="1200" i="0" dirty="0"/>
              <a:t> </a:t>
            </a:r>
            <a:r>
              <a:rPr lang="en-US" sz="1200" i="0" dirty="0" err="1"/>
              <a:t>seailut</a:t>
            </a:r>
            <a:r>
              <a:rPr lang="en-US" sz="1200" i="0" dirty="0"/>
              <a:t> </a:t>
            </a:r>
            <a:r>
              <a:rPr lang="en-US" sz="1200" i="0" dirty="0" err="1"/>
              <a:t>gávpogiin</a:t>
            </a:r>
            <a:r>
              <a:rPr lang="en-US" sz="1200" i="0" dirty="0"/>
              <a:t>? </a:t>
            </a:r>
            <a:r>
              <a:rPr lang="en-US" sz="1200" i="0" dirty="0" err="1"/>
              <a:t>Dán</a:t>
            </a:r>
            <a:r>
              <a:rPr lang="en-US" sz="1200" i="0" dirty="0"/>
              <a:t> </a:t>
            </a:r>
            <a:r>
              <a:rPr lang="en-US" sz="1200" i="0" dirty="0" err="1"/>
              <a:t>áigge</a:t>
            </a:r>
            <a:r>
              <a:rPr lang="en-US" sz="1200" i="0" dirty="0"/>
              <a:t> </a:t>
            </a:r>
            <a:r>
              <a:rPr lang="en-US" sz="1200" i="0" dirty="0" err="1"/>
              <a:t>gávpogiin</a:t>
            </a:r>
            <a:r>
              <a:rPr lang="en-US" sz="1200" i="0" dirty="0"/>
              <a:t> </a:t>
            </a:r>
            <a:r>
              <a:rPr lang="en-US" sz="1200" i="0" dirty="0" err="1"/>
              <a:t>oidnojit</a:t>
            </a:r>
            <a:r>
              <a:rPr lang="en-US" sz="1200" i="0" dirty="0"/>
              <a:t> </a:t>
            </a:r>
            <a:r>
              <a:rPr lang="en-US" sz="1200" i="0" dirty="0" err="1"/>
              <a:t>juo</a:t>
            </a:r>
            <a:r>
              <a:rPr lang="en-US" sz="1200" i="0" dirty="0"/>
              <a:t> </a:t>
            </a:r>
            <a:r>
              <a:rPr lang="en-US" sz="1200" i="0" dirty="0" err="1"/>
              <a:t>ollu</a:t>
            </a:r>
            <a:r>
              <a:rPr lang="en-US" sz="1200" i="0" dirty="0"/>
              <a:t> </a:t>
            </a:r>
            <a:r>
              <a:rPr lang="en-US" sz="1200" i="0" dirty="0" err="1"/>
              <a:t>iešguđetkágan</a:t>
            </a:r>
            <a:r>
              <a:rPr lang="en-US" sz="1200" i="0" dirty="0"/>
              <a:t> </a:t>
            </a:r>
            <a:r>
              <a:rPr lang="en-US" sz="1200" i="0" dirty="0" err="1"/>
              <a:t>ruonasseainnit</a:t>
            </a:r>
            <a:r>
              <a:rPr lang="en-US" sz="1200" i="0" dirty="0"/>
              <a:t> ja -</a:t>
            </a:r>
            <a:r>
              <a:rPr lang="en-US" sz="1200" i="0" dirty="0" err="1"/>
              <a:t>gáhttut</a:t>
            </a:r>
            <a:r>
              <a:rPr lang="en-US" sz="1200" i="0" dirty="0"/>
              <a:t>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442F06-CFE3-4014-B6AD-5BDD42FE779C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5311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1439a9f29cf_2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1439a9f29cf_2_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/>
              <a:t> </a:t>
            </a:r>
            <a:r>
              <a:rPr lang="en-US" sz="1000" dirty="0" err="1"/>
              <a:t>Čuovvovaččat</a:t>
            </a:r>
            <a:r>
              <a:rPr lang="en-US" sz="1000" dirty="0"/>
              <a:t> mii </a:t>
            </a:r>
            <a:r>
              <a:rPr lang="en-US" sz="1000" dirty="0" err="1"/>
              <a:t>hukset</a:t>
            </a:r>
            <a:r>
              <a:rPr lang="en-US" sz="1000" dirty="0"/>
              <a:t> </a:t>
            </a:r>
            <a:r>
              <a:rPr lang="en-US" sz="1000" dirty="0" err="1"/>
              <a:t>miniatyra</a:t>
            </a:r>
            <a:r>
              <a:rPr lang="en-US" sz="1000" dirty="0"/>
              <a:t> </a:t>
            </a:r>
            <a:r>
              <a:rPr lang="en-US" sz="1000" dirty="0" err="1"/>
              <a:t>boahtteáiggi</a:t>
            </a:r>
            <a:r>
              <a:rPr lang="en-US" sz="1000" dirty="0"/>
              <a:t> </a:t>
            </a:r>
            <a:r>
              <a:rPr lang="en-US" sz="1000" dirty="0" err="1"/>
              <a:t>suvdilis</a:t>
            </a:r>
            <a:r>
              <a:rPr lang="en-US" sz="1000" dirty="0"/>
              <a:t> </a:t>
            </a:r>
            <a:r>
              <a:rPr lang="en-US" sz="1000" dirty="0" err="1"/>
              <a:t>gávpogis</a:t>
            </a:r>
            <a:r>
              <a:rPr lang="en-US" sz="1000" dirty="0"/>
              <a:t>. </a:t>
            </a:r>
            <a:endParaRPr sz="1000" dirty="0"/>
          </a:p>
        </p:txBody>
      </p:sp>
      <p:sp>
        <p:nvSpPr>
          <p:cNvPr id="467" name="Google Shape;467;g1439a9f29cf_2_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16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d0ae44e333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3" name="Google Shape;473;gd0ae44e333_0_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 err="1"/>
              <a:t>Kártábihtát</a:t>
            </a:r>
            <a:r>
              <a:rPr lang="en-US" sz="1000" dirty="0"/>
              <a:t> </a:t>
            </a:r>
            <a:r>
              <a:rPr lang="en-US" sz="1000" dirty="0" err="1"/>
              <a:t>leat</a:t>
            </a:r>
            <a:r>
              <a:rPr lang="en-US" sz="1000" dirty="0"/>
              <a:t> </a:t>
            </a:r>
            <a:r>
              <a:rPr lang="en-US" sz="1000" dirty="0" err="1"/>
              <a:t>oktiibuot</a:t>
            </a:r>
            <a:r>
              <a:rPr lang="en-US" sz="1000" dirty="0"/>
              <a:t> 16. </a:t>
            </a:r>
            <a:r>
              <a:rPr lang="en-US" sz="1000" dirty="0" err="1"/>
              <a:t>Hárjehusa</a:t>
            </a:r>
            <a:r>
              <a:rPr lang="en-US" sz="1000" dirty="0"/>
              <a:t> </a:t>
            </a:r>
            <a:r>
              <a:rPr lang="en-US" sz="1000" dirty="0" err="1"/>
              <a:t>gánnáha</a:t>
            </a:r>
            <a:r>
              <a:rPr lang="en-US" sz="1000" dirty="0"/>
              <a:t> </a:t>
            </a:r>
            <a:r>
              <a:rPr lang="en-US" sz="1000" dirty="0" err="1"/>
              <a:t>ollašuhttit</a:t>
            </a:r>
            <a:r>
              <a:rPr lang="en-US" sz="1000" dirty="0"/>
              <a:t> </a:t>
            </a:r>
            <a:r>
              <a:rPr lang="en-US" sz="1000" dirty="0" err="1"/>
              <a:t>párralagaid</a:t>
            </a:r>
            <a:r>
              <a:rPr lang="en-US" sz="1000" dirty="0"/>
              <a:t> </a:t>
            </a:r>
            <a:r>
              <a:rPr lang="en-US" sz="1000" dirty="0" err="1"/>
              <a:t>dahje</a:t>
            </a:r>
            <a:r>
              <a:rPr lang="en-US" sz="1000" dirty="0"/>
              <a:t> </a:t>
            </a:r>
            <a:r>
              <a:rPr lang="en-US" sz="1000" dirty="0" err="1"/>
              <a:t>uhca</a:t>
            </a:r>
            <a:r>
              <a:rPr lang="en-US" sz="1000" dirty="0"/>
              <a:t> </a:t>
            </a:r>
            <a:r>
              <a:rPr lang="en-US" sz="1000" dirty="0" err="1"/>
              <a:t>joavkkuin</a:t>
            </a:r>
            <a:r>
              <a:rPr lang="en-US" sz="1000" dirty="0"/>
              <a:t>. (Jus </a:t>
            </a:r>
            <a:r>
              <a:rPr lang="en-US" sz="1000" dirty="0" err="1"/>
              <a:t>leat</a:t>
            </a:r>
            <a:r>
              <a:rPr lang="en-US" sz="1000" dirty="0"/>
              <a:t> </a:t>
            </a:r>
            <a:r>
              <a:rPr lang="en-US" sz="1000" dirty="0" err="1"/>
              <a:t>unnán</a:t>
            </a:r>
            <a:r>
              <a:rPr lang="en-US" sz="1000" dirty="0"/>
              <a:t> </a:t>
            </a:r>
            <a:r>
              <a:rPr lang="en-US" sz="1000" dirty="0" err="1"/>
              <a:t>oahppit</a:t>
            </a:r>
            <a:r>
              <a:rPr lang="en-US" sz="1000" dirty="0"/>
              <a:t>, </a:t>
            </a:r>
            <a:r>
              <a:rPr lang="en-US" sz="1000" dirty="0" err="1"/>
              <a:t>páraide</a:t>
            </a:r>
            <a:r>
              <a:rPr lang="en-US" sz="1000" dirty="0"/>
              <a:t> </a:t>
            </a:r>
            <a:r>
              <a:rPr lang="en-US" sz="1000" dirty="0" err="1"/>
              <a:t>sáhttá</a:t>
            </a:r>
            <a:r>
              <a:rPr lang="en-US" sz="1000" dirty="0"/>
              <a:t> </a:t>
            </a:r>
            <a:r>
              <a:rPr lang="en-US" sz="1000" dirty="0" err="1"/>
              <a:t>juohkit</a:t>
            </a:r>
            <a:r>
              <a:rPr lang="en-US" sz="1000" dirty="0"/>
              <a:t> </a:t>
            </a:r>
            <a:r>
              <a:rPr lang="en-US" sz="1000" dirty="0" err="1"/>
              <a:t>guokte</a:t>
            </a:r>
            <a:r>
              <a:rPr lang="en-US" sz="1000" dirty="0"/>
              <a:t> </a:t>
            </a:r>
            <a:r>
              <a:rPr lang="en-US" sz="1000" dirty="0" err="1"/>
              <a:t>kártábihtá</a:t>
            </a:r>
            <a:r>
              <a:rPr lang="en-US" sz="1000" dirty="0"/>
              <a:t> </a:t>
            </a:r>
            <a:r>
              <a:rPr lang="en-US" sz="1000" dirty="0" err="1"/>
              <a:t>dahje</a:t>
            </a:r>
            <a:r>
              <a:rPr lang="en-US" sz="1000" dirty="0"/>
              <a:t> okta </a:t>
            </a:r>
            <a:r>
              <a:rPr lang="en-US" sz="1000" dirty="0" err="1"/>
              <a:t>molssaeaktu</a:t>
            </a:r>
            <a:r>
              <a:rPr lang="en-US" sz="1000" dirty="0"/>
              <a:t> lea maid </a:t>
            </a:r>
            <a:r>
              <a:rPr lang="en-US" sz="1000" dirty="0" err="1"/>
              <a:t>guođđit</a:t>
            </a:r>
            <a:r>
              <a:rPr lang="en-US" sz="1000" dirty="0"/>
              <a:t> </a:t>
            </a:r>
            <a:r>
              <a:rPr lang="en-US" sz="1000" dirty="0" err="1"/>
              <a:t>oasi</a:t>
            </a:r>
            <a:r>
              <a:rPr lang="en-US" sz="1000" dirty="0"/>
              <a:t> </a:t>
            </a:r>
            <a:r>
              <a:rPr lang="en-US" sz="1000" dirty="0" err="1"/>
              <a:t>kártábihtáin</a:t>
            </a:r>
            <a:r>
              <a:rPr lang="en-US" sz="1000" dirty="0"/>
              <a:t> </a:t>
            </a:r>
            <a:r>
              <a:rPr lang="en-US" sz="1000" dirty="0" err="1"/>
              <a:t>eret</a:t>
            </a:r>
            <a:r>
              <a:rPr lang="en-US" sz="1000" dirty="0"/>
              <a:t>, </a:t>
            </a:r>
            <a:r>
              <a:rPr lang="en-US" sz="1000" dirty="0" err="1"/>
              <a:t>goittotge</a:t>
            </a:r>
            <a:r>
              <a:rPr lang="en-US" sz="1000" dirty="0"/>
              <a:t> nu, </a:t>
            </a:r>
            <a:r>
              <a:rPr lang="en-US" sz="1000" dirty="0" err="1"/>
              <a:t>ahte</a:t>
            </a:r>
            <a:r>
              <a:rPr lang="en-US" sz="1000" dirty="0"/>
              <a:t> </a:t>
            </a:r>
            <a:r>
              <a:rPr lang="en-US" sz="1000" dirty="0" err="1"/>
              <a:t>báhcán</a:t>
            </a:r>
            <a:r>
              <a:rPr lang="en-US" sz="1000" dirty="0"/>
              <a:t> </a:t>
            </a:r>
            <a:r>
              <a:rPr lang="en-US" sz="1000" dirty="0" err="1"/>
              <a:t>bihtáin</a:t>
            </a:r>
            <a:r>
              <a:rPr lang="en-US" sz="1000" dirty="0"/>
              <a:t> </a:t>
            </a:r>
            <a:r>
              <a:rPr lang="en-US" sz="1000" dirty="0" err="1"/>
              <a:t>sáhttá</a:t>
            </a:r>
            <a:r>
              <a:rPr lang="en-US" sz="1000" dirty="0"/>
              <a:t> </a:t>
            </a:r>
            <a:r>
              <a:rPr lang="en-US" sz="1000" dirty="0" err="1"/>
              <a:t>hábmet</a:t>
            </a:r>
            <a:r>
              <a:rPr lang="en-US" sz="1000" dirty="0"/>
              <a:t> </a:t>
            </a:r>
            <a:r>
              <a:rPr lang="en-US" sz="1000" dirty="0" err="1"/>
              <a:t>oktilaš</a:t>
            </a:r>
            <a:r>
              <a:rPr lang="en-US" sz="1000" dirty="0"/>
              <a:t> </a:t>
            </a:r>
            <a:r>
              <a:rPr lang="en-US" sz="1000" dirty="0" err="1"/>
              <a:t>gávpoga</a:t>
            </a:r>
            <a:r>
              <a:rPr lang="en-US" sz="1000" dirty="0"/>
              <a:t>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/>
              <a:t> </a:t>
            </a:r>
            <a:endParaRPr sz="1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 err="1"/>
              <a:t>Geainnuid</a:t>
            </a:r>
            <a:r>
              <a:rPr lang="en-US" sz="1000" dirty="0"/>
              <a:t>, </a:t>
            </a:r>
            <a:r>
              <a:rPr lang="en-US" sz="1000" dirty="0" err="1"/>
              <a:t>jogaid</a:t>
            </a:r>
            <a:r>
              <a:rPr lang="en-US" sz="1000" dirty="0"/>
              <a:t> </a:t>
            </a:r>
            <a:r>
              <a:rPr lang="en-US" sz="1000" dirty="0" err="1"/>
              <a:t>jna</a:t>
            </a:r>
            <a:r>
              <a:rPr lang="en-US" sz="1000" dirty="0"/>
              <a:t>. </a:t>
            </a:r>
            <a:r>
              <a:rPr lang="en-US" sz="1000" dirty="0" err="1"/>
              <a:t>vuolginsajiid</a:t>
            </a:r>
            <a:r>
              <a:rPr lang="en-US" sz="1000" dirty="0"/>
              <a:t> ii </a:t>
            </a:r>
            <a:r>
              <a:rPr lang="en-US" sz="1000" dirty="0" err="1"/>
              <a:t>oaččo</a:t>
            </a:r>
            <a:r>
              <a:rPr lang="en-US" sz="1000" dirty="0"/>
              <a:t> </a:t>
            </a:r>
            <a:r>
              <a:rPr lang="en-US" sz="1000" dirty="0" err="1"/>
              <a:t>rievdadit</a:t>
            </a:r>
            <a:r>
              <a:rPr lang="en-US" sz="1000" dirty="0"/>
              <a:t>, </a:t>
            </a:r>
            <a:r>
              <a:rPr lang="en-US" sz="1000" dirty="0" err="1"/>
              <a:t>muhto</a:t>
            </a:r>
            <a:r>
              <a:rPr lang="en-US" sz="1000" dirty="0"/>
              <a:t> </a:t>
            </a:r>
            <a:r>
              <a:rPr lang="en-US" sz="1000" dirty="0" err="1"/>
              <a:t>iežas</a:t>
            </a:r>
            <a:r>
              <a:rPr lang="en-US" sz="1000" dirty="0"/>
              <a:t> </a:t>
            </a:r>
            <a:r>
              <a:rPr lang="en-US" sz="1000" dirty="0" err="1"/>
              <a:t>bihtá</a:t>
            </a:r>
            <a:r>
              <a:rPr lang="en-US" sz="1000" dirty="0"/>
              <a:t> </a:t>
            </a:r>
            <a:r>
              <a:rPr lang="en-US" sz="1000" dirty="0" err="1"/>
              <a:t>siste</a:t>
            </a:r>
            <a:r>
              <a:rPr lang="en-US" sz="1000" dirty="0"/>
              <a:t> </a:t>
            </a:r>
            <a:r>
              <a:rPr lang="en-US" sz="1000" dirty="0" err="1"/>
              <a:t>sáhttá</a:t>
            </a:r>
            <a:r>
              <a:rPr lang="en-US" sz="1000" dirty="0"/>
              <a:t> </a:t>
            </a:r>
            <a:r>
              <a:rPr lang="en-US" sz="1000" dirty="0" err="1"/>
              <a:t>molsut</a:t>
            </a:r>
            <a:r>
              <a:rPr lang="en-US" sz="1000" dirty="0"/>
              <a:t> </a:t>
            </a:r>
            <a:r>
              <a:rPr lang="en-US" sz="1000" dirty="0" err="1"/>
              <a:t>ovdamearkka</a:t>
            </a:r>
            <a:r>
              <a:rPr lang="en-US" sz="1000" dirty="0"/>
              <a:t> </a:t>
            </a:r>
            <a:r>
              <a:rPr lang="en-US" sz="1000" dirty="0" err="1"/>
              <a:t>dihtii</a:t>
            </a:r>
            <a:r>
              <a:rPr lang="en-US" sz="1000" dirty="0"/>
              <a:t> </a:t>
            </a:r>
            <a:r>
              <a:rPr lang="en-US" sz="1000" dirty="0" err="1"/>
              <a:t>geainnu</a:t>
            </a:r>
            <a:r>
              <a:rPr lang="en-US" sz="1000" dirty="0"/>
              <a:t> </a:t>
            </a:r>
            <a:r>
              <a:rPr lang="en-US" sz="1000" dirty="0" err="1"/>
              <a:t>gokčamiin</a:t>
            </a:r>
            <a:r>
              <a:rPr lang="en-US" sz="1000" dirty="0"/>
              <a:t> dan </a:t>
            </a:r>
            <a:r>
              <a:rPr lang="en-US" sz="1000" dirty="0" err="1"/>
              <a:t>vilges</a:t>
            </a:r>
            <a:r>
              <a:rPr lang="en-US" sz="1000" dirty="0"/>
              <a:t> </a:t>
            </a:r>
            <a:r>
              <a:rPr lang="en-US" sz="1000" dirty="0" err="1"/>
              <a:t>báhpáriin</a:t>
            </a:r>
            <a:r>
              <a:rPr lang="en-US" sz="1000" dirty="0"/>
              <a:t> ja </a:t>
            </a:r>
            <a:r>
              <a:rPr lang="en-US" sz="1000" dirty="0" err="1"/>
              <a:t>sárgumiin</a:t>
            </a:r>
            <a:r>
              <a:rPr lang="en-US" sz="1000" dirty="0"/>
              <a:t> </a:t>
            </a:r>
            <a:r>
              <a:rPr lang="en-US" sz="1000" dirty="0" err="1"/>
              <a:t>ođđa</a:t>
            </a:r>
            <a:r>
              <a:rPr lang="en-US" sz="1000" dirty="0"/>
              <a:t> </a:t>
            </a:r>
            <a:r>
              <a:rPr lang="en-US" sz="1000" dirty="0" err="1"/>
              <a:t>geainnu</a:t>
            </a:r>
            <a:r>
              <a:rPr lang="en-US" sz="1000" dirty="0"/>
              <a:t> </a:t>
            </a:r>
            <a:r>
              <a:rPr lang="en-US" sz="1000" dirty="0" err="1"/>
              <a:t>báhpárii</a:t>
            </a:r>
            <a:endParaRPr lang="en-US" sz="1000" dirty="0"/>
          </a:p>
        </p:txBody>
      </p:sp>
      <p:sp>
        <p:nvSpPr>
          <p:cNvPr id="474" name="Google Shape;474;gd0ae44e333_0_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17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d0ae44e333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2" name="Google Shape;492;gd0ae44e333_0_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 err="1"/>
              <a:t>Miniatyra</a:t>
            </a:r>
            <a:r>
              <a:rPr lang="en-US" sz="1000" dirty="0"/>
              <a:t> ii </a:t>
            </a:r>
            <a:r>
              <a:rPr lang="en-US" sz="1000" dirty="0" err="1"/>
              <a:t>dárbbaš</a:t>
            </a:r>
            <a:r>
              <a:rPr lang="en-US" sz="1000" dirty="0"/>
              <a:t> </a:t>
            </a:r>
            <a:r>
              <a:rPr lang="en-US" sz="1000" dirty="0" err="1"/>
              <a:t>leat</a:t>
            </a:r>
            <a:r>
              <a:rPr lang="en-US" sz="1000" dirty="0"/>
              <a:t> </a:t>
            </a:r>
            <a:r>
              <a:rPr lang="en-US" sz="1000" dirty="0" err="1"/>
              <a:t>olggos</a:t>
            </a:r>
            <a:r>
              <a:rPr lang="en-US" sz="1000" dirty="0"/>
              <a:t> </a:t>
            </a:r>
            <a:r>
              <a:rPr lang="en-US" sz="1000" dirty="0" err="1"/>
              <a:t>oaidnit</a:t>
            </a:r>
            <a:r>
              <a:rPr lang="en-US" sz="1000" dirty="0"/>
              <a:t> “</a:t>
            </a:r>
            <a:r>
              <a:rPr lang="en-US" sz="1000" dirty="0" err="1"/>
              <a:t>eakti</a:t>
            </a:r>
            <a:r>
              <a:rPr lang="en-US" sz="1000" dirty="0"/>
              <a:t>”, </a:t>
            </a:r>
            <a:r>
              <a:rPr lang="en-US" sz="1000" dirty="0" err="1"/>
              <a:t>muhto</a:t>
            </a:r>
            <a:r>
              <a:rPr lang="en-US" sz="1000" dirty="0"/>
              <a:t> </a:t>
            </a:r>
            <a:r>
              <a:rPr lang="en-US" sz="1000" dirty="0" err="1"/>
              <a:t>baicca</a:t>
            </a:r>
            <a:r>
              <a:rPr lang="en-US" sz="1000" dirty="0"/>
              <a:t> </a:t>
            </a:r>
            <a:r>
              <a:rPr lang="en-US" sz="1000" dirty="0" err="1"/>
              <a:t>dat</a:t>
            </a:r>
            <a:r>
              <a:rPr lang="en-US" sz="1000" dirty="0"/>
              <a:t> lea </a:t>
            </a:r>
            <a:r>
              <a:rPr lang="en-US" sz="1000" dirty="0" err="1"/>
              <a:t>ovttageardánahttojuvvon</a:t>
            </a:r>
            <a:r>
              <a:rPr lang="en-US" sz="1000" dirty="0"/>
              <a:t> </a:t>
            </a:r>
            <a:r>
              <a:rPr lang="en-US" sz="1000" dirty="0" err="1"/>
              <a:t>veršuvdna</a:t>
            </a:r>
            <a:r>
              <a:rPr lang="en-US" sz="1000" dirty="0"/>
              <a:t> </a:t>
            </a:r>
            <a:r>
              <a:rPr lang="en-US" sz="1000" dirty="0" err="1"/>
              <a:t>duohtavuođas</a:t>
            </a:r>
            <a:r>
              <a:rPr lang="en-US" sz="1000" dirty="0"/>
              <a:t>. </a:t>
            </a:r>
            <a:r>
              <a:rPr lang="en-US" sz="1000" dirty="0" err="1"/>
              <a:t>Omd</a:t>
            </a:r>
            <a:r>
              <a:rPr lang="en-US" sz="1000" dirty="0"/>
              <a:t>. </a:t>
            </a:r>
            <a:r>
              <a:rPr lang="en-US" sz="1000" dirty="0" err="1"/>
              <a:t>vuovddis</a:t>
            </a:r>
            <a:r>
              <a:rPr lang="en-US" sz="1000" dirty="0"/>
              <a:t> </a:t>
            </a:r>
            <a:r>
              <a:rPr lang="en-US" sz="1000" dirty="0" err="1"/>
              <a:t>sáhttet</a:t>
            </a:r>
            <a:r>
              <a:rPr lang="en-US" sz="1000" dirty="0"/>
              <a:t> </a:t>
            </a:r>
            <a:r>
              <a:rPr lang="en-US" sz="1000" dirty="0" err="1"/>
              <a:t>leat</a:t>
            </a:r>
            <a:r>
              <a:rPr lang="en-US" sz="1000" dirty="0"/>
              <a:t> </a:t>
            </a:r>
            <a:r>
              <a:rPr lang="en-US" sz="1000" dirty="0" err="1"/>
              <a:t>golbma</a:t>
            </a:r>
            <a:r>
              <a:rPr lang="en-US" sz="1000" dirty="0"/>
              <a:t> </a:t>
            </a:r>
            <a:r>
              <a:rPr lang="en-US" sz="1000" dirty="0" err="1"/>
              <a:t>muora</a:t>
            </a:r>
            <a:r>
              <a:rPr lang="en-US" sz="1000" dirty="0"/>
              <a:t>.</a:t>
            </a:r>
            <a:endParaRPr sz="10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/>
              <a:t>Jus </a:t>
            </a:r>
            <a:r>
              <a:rPr lang="en-US" sz="1000" dirty="0" err="1"/>
              <a:t>háliidehpet</a:t>
            </a:r>
            <a:r>
              <a:rPr lang="en-US" sz="1000" dirty="0"/>
              <a:t> </a:t>
            </a:r>
            <a:r>
              <a:rPr lang="en-US" sz="1000" dirty="0" err="1"/>
              <a:t>rievdadit</a:t>
            </a:r>
            <a:r>
              <a:rPr lang="en-US" sz="1000" dirty="0"/>
              <a:t> </a:t>
            </a:r>
            <a:r>
              <a:rPr lang="en-US" sz="1000" dirty="0" err="1"/>
              <a:t>muhtin</a:t>
            </a:r>
            <a:r>
              <a:rPr lang="en-US" sz="1000" dirty="0"/>
              <a:t> </a:t>
            </a:r>
            <a:r>
              <a:rPr lang="en-US" sz="1000" dirty="0" err="1"/>
              <a:t>saji</a:t>
            </a:r>
            <a:r>
              <a:rPr lang="en-US" sz="1000" dirty="0"/>
              <a:t> </a:t>
            </a:r>
            <a:r>
              <a:rPr lang="en-US" sz="1000" dirty="0" err="1"/>
              <a:t>kártávuođus</a:t>
            </a:r>
            <a:r>
              <a:rPr lang="en-US" sz="1000" dirty="0"/>
              <a:t>, </a:t>
            </a:r>
            <a:r>
              <a:rPr lang="en-US" sz="1000" dirty="0" err="1"/>
              <a:t>sáhttibehtet</a:t>
            </a:r>
            <a:r>
              <a:rPr lang="en-US" sz="1000" dirty="0"/>
              <a:t> </a:t>
            </a:r>
            <a:r>
              <a:rPr lang="en-US" sz="1000" dirty="0" err="1"/>
              <a:t>stellet</a:t>
            </a:r>
            <a:r>
              <a:rPr lang="en-US" sz="1000" dirty="0"/>
              <a:t> dan ala </a:t>
            </a:r>
            <a:r>
              <a:rPr lang="en-US" sz="1000" dirty="0" err="1"/>
              <a:t>vilges</a:t>
            </a:r>
            <a:r>
              <a:rPr lang="en-US" sz="1000" dirty="0"/>
              <a:t> </a:t>
            </a:r>
            <a:r>
              <a:rPr lang="en-US" sz="1000" dirty="0" err="1"/>
              <a:t>báberihtá</a:t>
            </a:r>
            <a:r>
              <a:rPr lang="en-US" sz="1000" dirty="0"/>
              <a:t> ja </a:t>
            </a:r>
            <a:r>
              <a:rPr lang="en-US" sz="1000" dirty="0" err="1"/>
              <a:t>sárgut</a:t>
            </a:r>
            <a:r>
              <a:rPr lang="en-US" sz="1000" dirty="0"/>
              <a:t> </a:t>
            </a:r>
            <a:r>
              <a:rPr lang="en-US" sz="1000" dirty="0" err="1"/>
              <a:t>ođđa</a:t>
            </a:r>
            <a:r>
              <a:rPr lang="en-US" sz="1000" dirty="0"/>
              <a:t> </a:t>
            </a:r>
            <a:r>
              <a:rPr lang="en-US" sz="1000" dirty="0" err="1"/>
              <a:t>rájáid</a:t>
            </a:r>
            <a:r>
              <a:rPr lang="en-US" sz="1000" dirty="0"/>
              <a:t> </a:t>
            </a:r>
            <a:r>
              <a:rPr lang="en-US" sz="1000" dirty="0" err="1"/>
              <a:t>dahje</a:t>
            </a:r>
            <a:r>
              <a:rPr lang="en-US" sz="1000" dirty="0"/>
              <a:t> </a:t>
            </a:r>
            <a:r>
              <a:rPr lang="en-US" sz="1000" dirty="0" err="1"/>
              <a:t>gokčat</a:t>
            </a:r>
            <a:r>
              <a:rPr lang="en-US" sz="1000" dirty="0"/>
              <a:t> </a:t>
            </a:r>
            <a:r>
              <a:rPr lang="en-US" sz="1000" dirty="0" err="1"/>
              <a:t>diŋggaid</a:t>
            </a:r>
            <a:r>
              <a:rPr lang="en-US" sz="1000" dirty="0"/>
              <a:t> </a:t>
            </a:r>
            <a:r>
              <a:rPr lang="en-US" sz="1000" dirty="0" err="1"/>
              <a:t>geavahemiid</a:t>
            </a:r>
            <a:r>
              <a:rPr lang="en-US" sz="1000" dirty="0"/>
              <a:t> </a:t>
            </a:r>
            <a:r>
              <a:rPr lang="en-US" sz="1000" dirty="0" err="1"/>
              <a:t>ivdnebáhpára</a:t>
            </a:r>
            <a:r>
              <a:rPr lang="en-US" sz="1000" dirty="0"/>
              <a:t>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0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 err="1"/>
              <a:t>Gánnáha</a:t>
            </a:r>
            <a:r>
              <a:rPr lang="en-US" sz="1000" dirty="0"/>
              <a:t> planet ja </a:t>
            </a:r>
            <a:r>
              <a:rPr lang="en-US" sz="1000" dirty="0" err="1"/>
              <a:t>hukset</a:t>
            </a:r>
            <a:r>
              <a:rPr lang="en-US" sz="1000" dirty="0"/>
              <a:t> </a:t>
            </a:r>
            <a:r>
              <a:rPr lang="en-US" sz="1000" dirty="0" err="1"/>
              <a:t>vuosttažin</a:t>
            </a:r>
            <a:r>
              <a:rPr lang="en-US" sz="1000" dirty="0"/>
              <a:t> </a:t>
            </a:r>
            <a:r>
              <a:rPr lang="en-US" sz="1000" dirty="0" err="1"/>
              <a:t>stuorra</a:t>
            </a:r>
            <a:r>
              <a:rPr lang="en-US" sz="1000" dirty="0"/>
              <a:t> </a:t>
            </a:r>
            <a:r>
              <a:rPr lang="en-US" sz="1000" dirty="0" err="1"/>
              <a:t>elemeanttaid</a:t>
            </a:r>
            <a:r>
              <a:rPr lang="en-US" sz="1000" dirty="0"/>
              <a:t>. </a:t>
            </a:r>
            <a:r>
              <a:rPr lang="en-US" sz="1000" dirty="0" err="1"/>
              <a:t>Dán</a:t>
            </a:r>
            <a:r>
              <a:rPr lang="en-US" sz="1000" dirty="0"/>
              <a:t> </a:t>
            </a:r>
            <a:r>
              <a:rPr lang="en-US" sz="1000" dirty="0" err="1"/>
              <a:t>maŋŋá</a:t>
            </a:r>
            <a:r>
              <a:rPr lang="en-US" sz="1000" dirty="0"/>
              <a:t> </a:t>
            </a:r>
            <a:r>
              <a:rPr lang="en-US" sz="1000" dirty="0" err="1"/>
              <a:t>sáhttibehtet</a:t>
            </a:r>
            <a:r>
              <a:rPr lang="en-US" sz="1000" dirty="0"/>
              <a:t> </a:t>
            </a:r>
            <a:r>
              <a:rPr lang="en-US" sz="1000" dirty="0" err="1"/>
              <a:t>dahkat</a:t>
            </a:r>
            <a:r>
              <a:rPr lang="en-US" sz="1000" dirty="0"/>
              <a:t> </a:t>
            </a:r>
            <a:r>
              <a:rPr lang="en-US" sz="1000" dirty="0" err="1"/>
              <a:t>detáljaid</a:t>
            </a:r>
            <a:r>
              <a:rPr lang="en-US" sz="1000" dirty="0"/>
              <a:t>. </a:t>
            </a:r>
            <a:r>
              <a:rPr lang="en-US" sz="1000" dirty="0" err="1"/>
              <a:t>Ávkkástallet</a:t>
            </a:r>
            <a:r>
              <a:rPr lang="en-US" sz="1000" dirty="0"/>
              <a:t> </a:t>
            </a:r>
            <a:r>
              <a:rPr lang="en-US" sz="1000" dirty="0" err="1"/>
              <a:t>huksemis</a:t>
            </a:r>
            <a:r>
              <a:rPr lang="en-US" sz="1000" dirty="0"/>
              <a:t> </a:t>
            </a:r>
            <a:r>
              <a:rPr lang="en-US" sz="1000" dirty="0" err="1"/>
              <a:t>gárvves</a:t>
            </a:r>
            <a:r>
              <a:rPr lang="en-US" sz="1000" dirty="0"/>
              <a:t> </a:t>
            </a:r>
            <a:r>
              <a:rPr lang="en-US" sz="1000" dirty="0" err="1"/>
              <a:t>kássamodeallaid</a:t>
            </a:r>
            <a:r>
              <a:rPr lang="en-US" sz="1000" dirty="0"/>
              <a:t> ja </a:t>
            </a:r>
            <a:r>
              <a:rPr lang="en-US" sz="1000" dirty="0" err="1"/>
              <a:t>hámiid</a:t>
            </a:r>
            <a:r>
              <a:rPr lang="en-US" sz="1000" dirty="0"/>
              <a:t>, </a:t>
            </a:r>
            <a:r>
              <a:rPr lang="en-US" sz="1000" dirty="0" err="1"/>
              <a:t>vai</a:t>
            </a:r>
            <a:r>
              <a:rPr lang="en-US" sz="1000" dirty="0"/>
              <a:t> </a:t>
            </a:r>
            <a:r>
              <a:rPr lang="en-US" sz="1000" dirty="0" err="1"/>
              <a:t>bargan</a:t>
            </a:r>
            <a:r>
              <a:rPr lang="en-US" sz="1000" dirty="0"/>
              <a:t> </a:t>
            </a:r>
            <a:r>
              <a:rPr lang="en-US" sz="1000" dirty="0" err="1"/>
              <a:t>ovdána</a:t>
            </a:r>
            <a:r>
              <a:rPr lang="en-US" sz="1000" dirty="0"/>
              <a:t> </a:t>
            </a:r>
            <a:r>
              <a:rPr lang="en-US" sz="1000" dirty="0" err="1"/>
              <a:t>jođánabbot</a:t>
            </a:r>
            <a:r>
              <a:rPr lang="en-US" sz="1000" dirty="0"/>
              <a:t>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/>
              <a:t>(</a:t>
            </a:r>
            <a:r>
              <a:rPr lang="en-US" sz="1000" dirty="0" err="1"/>
              <a:t>Fuom</a:t>
            </a:r>
            <a:r>
              <a:rPr lang="en-US" sz="1000" dirty="0"/>
              <a:t>. </a:t>
            </a:r>
            <a:r>
              <a:rPr lang="en-US" sz="1000" dirty="0" err="1"/>
              <a:t>Rávagovva</a:t>
            </a:r>
            <a:r>
              <a:rPr lang="en-US" sz="1000" dirty="0"/>
              <a:t> </a:t>
            </a:r>
            <a:r>
              <a:rPr lang="en-US" sz="1000" dirty="0" err="1"/>
              <a:t>kárttá</a:t>
            </a:r>
            <a:r>
              <a:rPr lang="en-US" sz="1000" dirty="0"/>
              <a:t> </a:t>
            </a:r>
            <a:r>
              <a:rPr lang="en-US" sz="1000" dirty="0" err="1"/>
              <a:t>čohkkemii</a:t>
            </a:r>
            <a:r>
              <a:rPr lang="en-US" sz="1000" dirty="0"/>
              <a:t> </a:t>
            </a:r>
            <a:r>
              <a:rPr lang="en-US" sz="1000" dirty="0" err="1"/>
              <a:t>gávdno</a:t>
            </a:r>
            <a:r>
              <a:rPr lang="en-US" sz="1000" dirty="0"/>
              <a:t> </a:t>
            </a:r>
            <a:r>
              <a:rPr lang="en-US" sz="1000" dirty="0" err="1"/>
              <a:t>oahpaheaddji</a:t>
            </a:r>
            <a:r>
              <a:rPr lang="en-US" sz="1000" dirty="0"/>
              <a:t> </a:t>
            </a:r>
            <a:r>
              <a:rPr lang="en-US" sz="1000" dirty="0" err="1"/>
              <a:t>ofelaččas</a:t>
            </a:r>
            <a:r>
              <a:rPr lang="en-US" sz="1000" dirty="0"/>
              <a:t>!)</a:t>
            </a:r>
            <a:endParaRPr sz="1000" dirty="0"/>
          </a:p>
        </p:txBody>
      </p:sp>
      <p:sp>
        <p:nvSpPr>
          <p:cNvPr id="493" name="Google Shape;493;gd0ae44e333_0_5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18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Leatgo</a:t>
            </a:r>
            <a:r>
              <a:rPr lang="en-GB" dirty="0"/>
              <a:t> </a:t>
            </a:r>
            <a:r>
              <a:rPr lang="en-GB" dirty="0" err="1"/>
              <a:t>gažaldagat</a:t>
            </a:r>
            <a:r>
              <a:rPr lang="en-GB" dirty="0"/>
              <a:t>?</a:t>
            </a:r>
          </a:p>
          <a:p>
            <a:endParaRPr lang="en-GB" dirty="0"/>
          </a:p>
          <a:p>
            <a:r>
              <a:rPr lang="en-GB" dirty="0" err="1"/>
              <a:t>Doaškut</a:t>
            </a:r>
            <a:r>
              <a:rPr lang="en-GB" dirty="0"/>
              <a:t> </a:t>
            </a:r>
            <a:r>
              <a:rPr lang="en-GB" dirty="0" err="1"/>
              <a:t>olles</a:t>
            </a:r>
            <a:r>
              <a:rPr lang="en-GB" dirty="0"/>
              <a:t> </a:t>
            </a:r>
            <a:r>
              <a:rPr lang="en-GB" dirty="0" err="1"/>
              <a:t>jovkui</a:t>
            </a:r>
            <a:r>
              <a:rPr lang="en-GB" dirty="0"/>
              <a:t> </a:t>
            </a:r>
            <a:r>
              <a:rPr lang="en-GB" err="1"/>
              <a:t>gieđaid</a:t>
            </a:r>
            <a:r>
              <a:rPr lang="en-GB"/>
              <a:t> ovttas. </a:t>
            </a:r>
            <a:endParaRPr lang="en-GB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42F06-CFE3-4014-B6AD-5BDD42FE779C}" type="slidenum">
              <a:rPr lang="fi-FI" smtClean="0"/>
              <a:t>19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33988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i="1" dirty="0"/>
              <a:t>VUOLLESKUVLA</a:t>
            </a:r>
            <a:endParaRPr lang="fi-FI" i="0" dirty="0"/>
          </a:p>
          <a:p>
            <a:endParaRPr lang="fi-FI" i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fi-FI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i-FI" dirty="0" err="1"/>
              <a:t>Diehtibehtetgo</a:t>
            </a:r>
            <a:r>
              <a:rPr lang="fi-FI" dirty="0"/>
              <a:t>, mii </a:t>
            </a:r>
            <a:r>
              <a:rPr lang="fi-FI" dirty="0" err="1"/>
              <a:t>lea</a:t>
            </a:r>
            <a:r>
              <a:rPr lang="fi-FI" dirty="0"/>
              <a:t> </a:t>
            </a:r>
            <a:r>
              <a:rPr lang="fi-FI" dirty="0" err="1"/>
              <a:t>universitehta</a:t>
            </a:r>
            <a:r>
              <a:rPr lang="fi-FI" dirty="0"/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fi-FI" dirty="0" err="1"/>
              <a:t>Universitehtas</a:t>
            </a:r>
            <a:r>
              <a:rPr lang="fi-FI" dirty="0"/>
              <a:t> </a:t>
            </a:r>
            <a:r>
              <a:rPr lang="fi-FI" dirty="0" err="1"/>
              <a:t>studerejit</a:t>
            </a:r>
            <a:r>
              <a:rPr lang="fi-FI" dirty="0"/>
              <a:t> ja </a:t>
            </a:r>
            <a:r>
              <a:rPr lang="fi-FI" dirty="0" err="1"/>
              <a:t>dutket</a:t>
            </a:r>
            <a:r>
              <a:rPr lang="fi-FI" dirty="0"/>
              <a:t> </a:t>
            </a:r>
            <a:r>
              <a:rPr lang="fi-FI" dirty="0" err="1"/>
              <a:t>iešguđet</a:t>
            </a:r>
            <a:r>
              <a:rPr lang="fi-FI" dirty="0"/>
              <a:t> </a:t>
            </a:r>
            <a:r>
              <a:rPr lang="fi-FI" dirty="0" err="1"/>
              <a:t>dieđasurggiid</a:t>
            </a:r>
            <a:r>
              <a:rPr lang="fi-FI" dirty="0"/>
              <a:t>. </a:t>
            </a:r>
            <a:r>
              <a:rPr lang="fi-FI" dirty="0" err="1"/>
              <a:t>Dávjjimusat</a:t>
            </a:r>
            <a:r>
              <a:rPr lang="fi-FI" dirty="0"/>
              <a:t> </a:t>
            </a:r>
            <a:r>
              <a:rPr lang="fi-FI" dirty="0" err="1"/>
              <a:t>universitehtaoahput</a:t>
            </a:r>
            <a:r>
              <a:rPr lang="fi-FI" dirty="0"/>
              <a:t> </a:t>
            </a:r>
            <a:r>
              <a:rPr lang="fi-FI" dirty="0" err="1"/>
              <a:t>álggahuvvojit</a:t>
            </a:r>
            <a:r>
              <a:rPr lang="fi-FI" dirty="0"/>
              <a:t> </a:t>
            </a:r>
            <a:r>
              <a:rPr lang="fi-FI" dirty="0" err="1"/>
              <a:t>logahaga</a:t>
            </a:r>
            <a:r>
              <a:rPr lang="fi-FI" dirty="0"/>
              <a:t> </a:t>
            </a:r>
            <a:r>
              <a:rPr lang="fi-FI" dirty="0" err="1"/>
              <a:t>vázzima</a:t>
            </a:r>
            <a:r>
              <a:rPr lang="fi-FI" dirty="0"/>
              <a:t> </a:t>
            </a:r>
            <a:r>
              <a:rPr lang="fi-FI" dirty="0" err="1"/>
              <a:t>maŋŋá</a:t>
            </a:r>
            <a:r>
              <a:rPr lang="en-US" dirty="0"/>
              <a:t>.</a:t>
            </a:r>
            <a:endParaRPr lang="fi-FI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fi-FI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i-FI" dirty="0" err="1"/>
              <a:t>Suomas</a:t>
            </a:r>
            <a:r>
              <a:rPr lang="fi-FI" dirty="0"/>
              <a:t> </a:t>
            </a:r>
            <a:r>
              <a:rPr lang="fi-FI" dirty="0" err="1"/>
              <a:t>leat</a:t>
            </a:r>
            <a:r>
              <a:rPr lang="fi-FI" dirty="0"/>
              <a:t> </a:t>
            </a:r>
            <a:r>
              <a:rPr lang="fi-FI" dirty="0" err="1"/>
              <a:t>oktiibuot</a:t>
            </a:r>
            <a:r>
              <a:rPr lang="fi-FI" dirty="0"/>
              <a:t> 13 </a:t>
            </a:r>
            <a:r>
              <a:rPr lang="fi-FI" dirty="0" err="1"/>
              <a:t>universitehta</a:t>
            </a:r>
            <a:r>
              <a:rPr lang="fi-FI" dirty="0"/>
              <a:t>, main Aalto-</a:t>
            </a:r>
            <a:r>
              <a:rPr lang="fi-FI" dirty="0" err="1"/>
              <a:t>universitehta</a:t>
            </a:r>
            <a:r>
              <a:rPr lang="fi-FI" dirty="0"/>
              <a:t> </a:t>
            </a:r>
            <a:r>
              <a:rPr lang="fi-FI" dirty="0" err="1"/>
              <a:t>lea</a:t>
            </a:r>
            <a:r>
              <a:rPr lang="fi-FI" dirty="0"/>
              <a:t> </a:t>
            </a:r>
            <a:r>
              <a:rPr lang="fi-FI" dirty="0" err="1"/>
              <a:t>okta</a:t>
            </a:r>
            <a:r>
              <a:rPr lang="fi-FI" dirty="0"/>
              <a:t>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i-FI" dirty="0"/>
              <a:t>Aalto-</a:t>
            </a:r>
            <a:r>
              <a:rPr lang="fi-FI" dirty="0" err="1"/>
              <a:t>universitehtas</a:t>
            </a:r>
            <a:r>
              <a:rPr lang="fi-FI" dirty="0"/>
              <a:t> </a:t>
            </a:r>
            <a:r>
              <a:rPr lang="fi-FI" dirty="0" err="1"/>
              <a:t>studerejit</a:t>
            </a:r>
            <a:r>
              <a:rPr lang="fi-FI" dirty="0"/>
              <a:t> ja </a:t>
            </a:r>
            <a:r>
              <a:rPr lang="fi-FI" dirty="0" err="1"/>
              <a:t>dutket</a:t>
            </a:r>
            <a:r>
              <a:rPr lang="fi-FI" dirty="0"/>
              <a:t> </a:t>
            </a:r>
            <a:r>
              <a:rPr lang="fi-FI" dirty="0" err="1"/>
              <a:t>diehtaga</a:t>
            </a:r>
            <a:r>
              <a:rPr lang="fi-FI" dirty="0"/>
              <a:t>, </a:t>
            </a:r>
            <a:r>
              <a:rPr lang="fi-FI" dirty="0" err="1"/>
              <a:t>dáidaga</a:t>
            </a:r>
            <a:r>
              <a:rPr lang="fi-FI" dirty="0"/>
              <a:t>, </a:t>
            </a:r>
            <a:r>
              <a:rPr lang="fi-FI" dirty="0" err="1"/>
              <a:t>ekonomiija</a:t>
            </a:r>
            <a:r>
              <a:rPr lang="fi-FI" dirty="0"/>
              <a:t> ja </a:t>
            </a:r>
            <a:r>
              <a:rPr lang="fi-FI" dirty="0" err="1"/>
              <a:t>teknologiija</a:t>
            </a:r>
            <a:r>
              <a:rPr lang="fi-FI" dirty="0"/>
              <a:t>. Aalto-</a:t>
            </a:r>
            <a:r>
              <a:rPr lang="fi-FI" dirty="0" err="1"/>
              <a:t>universitehtas</a:t>
            </a:r>
            <a:r>
              <a:rPr lang="fi-FI" dirty="0"/>
              <a:t> </a:t>
            </a:r>
            <a:r>
              <a:rPr lang="fi-FI" dirty="0" err="1"/>
              <a:t>sáhttá</a:t>
            </a:r>
            <a:r>
              <a:rPr lang="fi-FI" dirty="0"/>
              <a:t> </a:t>
            </a:r>
            <a:r>
              <a:rPr lang="fi-FI" dirty="0" err="1"/>
              <a:t>studeret</a:t>
            </a:r>
            <a:r>
              <a:rPr lang="fi-FI" dirty="0"/>
              <a:t> </a:t>
            </a:r>
            <a:r>
              <a:rPr lang="fi-FI" dirty="0" err="1"/>
              <a:t>ovdamearkka</a:t>
            </a:r>
            <a:r>
              <a:rPr lang="fi-FI" dirty="0"/>
              <a:t> </a:t>
            </a:r>
            <a:r>
              <a:rPr lang="fi-FI" dirty="0" err="1"/>
              <a:t>dihtii</a:t>
            </a:r>
            <a:r>
              <a:rPr lang="fi-FI" dirty="0"/>
              <a:t> </a:t>
            </a:r>
            <a:r>
              <a:rPr lang="fi-FI" dirty="0" err="1"/>
              <a:t>akritektuvrra</a:t>
            </a:r>
            <a:r>
              <a:rPr lang="fi-FI" dirty="0"/>
              <a:t>, </a:t>
            </a:r>
            <a:r>
              <a:rPr lang="fi-FI" dirty="0" err="1"/>
              <a:t>hábmema</a:t>
            </a:r>
            <a:r>
              <a:rPr lang="fi-FI" dirty="0"/>
              <a:t>, </a:t>
            </a:r>
            <a:r>
              <a:rPr lang="fi-FI" dirty="0" err="1"/>
              <a:t>suvdilis</a:t>
            </a:r>
            <a:r>
              <a:rPr lang="fi-FI" dirty="0"/>
              <a:t> </a:t>
            </a:r>
            <a:r>
              <a:rPr lang="fi-FI" dirty="0" err="1"/>
              <a:t>ovttastumiid</a:t>
            </a:r>
            <a:r>
              <a:rPr lang="fi-FI" dirty="0"/>
              <a:t> </a:t>
            </a:r>
            <a:r>
              <a:rPr lang="fi-FI" dirty="0" err="1"/>
              <a:t>huksema</a:t>
            </a:r>
            <a:r>
              <a:rPr lang="fi-FI" dirty="0"/>
              <a:t>, </a:t>
            </a:r>
            <a:r>
              <a:rPr lang="fi-FI" dirty="0" err="1"/>
              <a:t>diehtoteknihka</a:t>
            </a:r>
            <a:r>
              <a:rPr lang="fi-FI" dirty="0"/>
              <a:t> </a:t>
            </a:r>
            <a:r>
              <a:rPr lang="fi-FI" dirty="0" err="1"/>
              <a:t>dahje</a:t>
            </a:r>
            <a:r>
              <a:rPr lang="fi-FI" dirty="0"/>
              <a:t> </a:t>
            </a:r>
            <a:r>
              <a:rPr lang="fi-FI" dirty="0" err="1"/>
              <a:t>suvdilis</a:t>
            </a:r>
            <a:r>
              <a:rPr lang="fi-FI" dirty="0"/>
              <a:t> </a:t>
            </a:r>
            <a:r>
              <a:rPr lang="fi-FI" dirty="0" err="1"/>
              <a:t>fitnodatdoalu</a:t>
            </a:r>
            <a:r>
              <a:rPr lang="fi-FI" dirty="0"/>
              <a:t>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42F06-CFE3-4014-B6AD-5BDD42FE779C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12093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i="1" dirty="0"/>
              <a:t>VUOLLESKUVLA</a:t>
            </a:r>
          </a:p>
          <a:p>
            <a:endParaRPr lang="fi-FI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i-FI" dirty="0"/>
              <a:t>Mii </a:t>
            </a:r>
            <a:r>
              <a:rPr lang="fi-FI" dirty="0" err="1"/>
              <a:t>dalle</a:t>
            </a:r>
            <a:r>
              <a:rPr lang="fi-FI" dirty="0"/>
              <a:t> </a:t>
            </a:r>
            <a:r>
              <a:rPr lang="fi-FI" dirty="0" err="1"/>
              <a:t>lea</a:t>
            </a:r>
            <a:r>
              <a:rPr lang="fi-FI" dirty="0"/>
              <a:t> Aalto-</a:t>
            </a:r>
            <a:r>
              <a:rPr lang="fi-FI" dirty="0" err="1"/>
              <a:t>universitehta</a:t>
            </a:r>
            <a:r>
              <a:rPr lang="fi-FI" dirty="0"/>
              <a:t> Junior? Aalto-</a:t>
            </a:r>
            <a:r>
              <a:rPr lang="fi-FI" dirty="0" err="1"/>
              <a:t>universitehta</a:t>
            </a:r>
            <a:r>
              <a:rPr lang="fi-FI" dirty="0"/>
              <a:t> Junior </a:t>
            </a:r>
            <a:r>
              <a:rPr lang="fi-FI" dirty="0" err="1"/>
              <a:t>lea</a:t>
            </a:r>
            <a:r>
              <a:rPr lang="fi-FI" dirty="0"/>
              <a:t> </a:t>
            </a:r>
            <a:r>
              <a:rPr lang="fi-FI" dirty="0" err="1"/>
              <a:t>mánáid</a:t>
            </a:r>
            <a:r>
              <a:rPr lang="fi-FI" dirty="0"/>
              <a:t> ja </a:t>
            </a:r>
            <a:r>
              <a:rPr lang="fi-FI" dirty="0" err="1"/>
              <a:t>nuoraid</a:t>
            </a:r>
            <a:r>
              <a:rPr lang="fi-FI" dirty="0"/>
              <a:t> </a:t>
            </a:r>
            <a:r>
              <a:rPr lang="fi-FI" dirty="0" err="1"/>
              <a:t>iežaset</a:t>
            </a:r>
            <a:r>
              <a:rPr lang="fi-FI" dirty="0"/>
              <a:t> </a:t>
            </a:r>
            <a:r>
              <a:rPr lang="fi-FI" dirty="0" err="1"/>
              <a:t>universitehta</a:t>
            </a:r>
            <a:r>
              <a:rPr lang="fi-FI" dirty="0"/>
              <a:t>, </a:t>
            </a:r>
            <a:r>
              <a:rPr lang="fi-FI" dirty="0" err="1"/>
              <a:t>gos</a:t>
            </a:r>
            <a:r>
              <a:rPr lang="fi-FI" dirty="0"/>
              <a:t> </a:t>
            </a:r>
            <a:r>
              <a:rPr lang="fi-FI" dirty="0" err="1"/>
              <a:t>beassá</a:t>
            </a:r>
            <a:r>
              <a:rPr lang="fi-FI" dirty="0"/>
              <a:t> </a:t>
            </a:r>
            <a:r>
              <a:rPr lang="fi-FI" dirty="0" err="1"/>
              <a:t>oahppat</a:t>
            </a:r>
            <a:r>
              <a:rPr lang="fi-FI" dirty="0"/>
              <a:t> ja </a:t>
            </a:r>
            <a:r>
              <a:rPr lang="fi-FI" dirty="0" err="1"/>
              <a:t>dutkat</a:t>
            </a:r>
            <a:r>
              <a:rPr lang="fi-FI" dirty="0"/>
              <a:t> </a:t>
            </a:r>
            <a:r>
              <a:rPr lang="fi-FI" dirty="0" err="1"/>
              <a:t>miellagiddevaš</a:t>
            </a:r>
            <a:r>
              <a:rPr lang="fi-FI" dirty="0"/>
              <a:t> </a:t>
            </a:r>
            <a:r>
              <a:rPr lang="fi-FI" dirty="0" err="1"/>
              <a:t>áššiid</a:t>
            </a:r>
            <a:r>
              <a:rPr lang="fi-FI" dirty="0"/>
              <a:t>. Min </a:t>
            </a:r>
            <a:r>
              <a:rPr lang="fi-FI" dirty="0" err="1"/>
              <a:t>mihttomearri</a:t>
            </a:r>
            <a:r>
              <a:rPr lang="fi-FI" dirty="0"/>
              <a:t> </a:t>
            </a:r>
            <a:r>
              <a:rPr lang="fi-FI" dirty="0" err="1"/>
              <a:t>lea</a:t>
            </a:r>
            <a:r>
              <a:rPr lang="fi-FI" dirty="0"/>
              <a:t> </a:t>
            </a:r>
            <a:r>
              <a:rPr lang="fi-FI" dirty="0" err="1"/>
              <a:t>doarjut</a:t>
            </a:r>
            <a:r>
              <a:rPr lang="fi-FI" dirty="0"/>
              <a:t> ja </a:t>
            </a:r>
            <a:r>
              <a:rPr lang="fi-FI" dirty="0" err="1"/>
              <a:t>arvvosmahttit</a:t>
            </a:r>
            <a:r>
              <a:rPr lang="fi-FI" dirty="0"/>
              <a:t> </a:t>
            </a:r>
            <a:r>
              <a:rPr lang="fi-FI" dirty="0" err="1"/>
              <a:t>oahpahit</a:t>
            </a:r>
            <a:r>
              <a:rPr lang="fi-FI" dirty="0"/>
              <a:t> ja </a:t>
            </a:r>
            <a:r>
              <a:rPr lang="fi-FI" dirty="0" err="1"/>
              <a:t>oahppat</a:t>
            </a:r>
            <a:r>
              <a:rPr lang="fi-FI" dirty="0"/>
              <a:t> </a:t>
            </a:r>
            <a:r>
              <a:rPr lang="fi-FI" dirty="0" err="1"/>
              <a:t>diehtaga</a:t>
            </a:r>
            <a:r>
              <a:rPr lang="fi-FI" dirty="0"/>
              <a:t>, </a:t>
            </a:r>
            <a:r>
              <a:rPr lang="fi-FI" dirty="0" err="1"/>
              <a:t>matematihka</a:t>
            </a:r>
            <a:r>
              <a:rPr lang="fi-FI" dirty="0"/>
              <a:t>, </a:t>
            </a:r>
            <a:r>
              <a:rPr lang="fi-FI" dirty="0" err="1"/>
              <a:t>teknologiija</a:t>
            </a:r>
            <a:r>
              <a:rPr lang="fi-FI" dirty="0"/>
              <a:t>, </a:t>
            </a:r>
            <a:r>
              <a:rPr lang="fi-FI" dirty="0" err="1"/>
              <a:t>gávpediehtagiid</a:t>
            </a:r>
            <a:r>
              <a:rPr lang="fi-FI" dirty="0"/>
              <a:t> ja </a:t>
            </a:r>
            <a:r>
              <a:rPr lang="fi-FI" dirty="0" err="1"/>
              <a:t>dáidaga</a:t>
            </a:r>
            <a:r>
              <a:rPr lang="fi-FI" dirty="0"/>
              <a:t>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fi-FI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i-FI" dirty="0"/>
              <a:t>Mii </a:t>
            </a:r>
            <a:r>
              <a:rPr lang="fi-FI" dirty="0" err="1"/>
              <a:t>lágidit</a:t>
            </a:r>
            <a:r>
              <a:rPr lang="fi-FI" dirty="0"/>
              <a:t> </a:t>
            </a:r>
            <a:r>
              <a:rPr lang="fi-FI" dirty="0" err="1"/>
              <a:t>ovdamearkka</a:t>
            </a:r>
            <a:r>
              <a:rPr lang="fi-FI" dirty="0"/>
              <a:t> </a:t>
            </a:r>
            <a:r>
              <a:rPr lang="fi-FI" dirty="0" err="1"/>
              <a:t>dihtii</a:t>
            </a:r>
            <a:r>
              <a:rPr lang="fi-FI" dirty="0"/>
              <a:t> </a:t>
            </a:r>
            <a:r>
              <a:rPr lang="fi-FI" dirty="0" err="1"/>
              <a:t>skuvlajoavkkuide</a:t>
            </a:r>
            <a:r>
              <a:rPr lang="fi-FI" dirty="0"/>
              <a:t> </a:t>
            </a:r>
            <a:r>
              <a:rPr lang="fi-FI" dirty="0" err="1"/>
              <a:t>bargobájiid</a:t>
            </a:r>
            <a:r>
              <a:rPr lang="fi-FI" dirty="0"/>
              <a:t> ja </a:t>
            </a:r>
            <a:r>
              <a:rPr lang="fi-FI" dirty="0" err="1"/>
              <a:t>gáiddusbargobájiid</a:t>
            </a:r>
            <a:r>
              <a:rPr lang="fi-FI" dirty="0"/>
              <a:t>, </a:t>
            </a:r>
            <a:r>
              <a:rPr lang="fi-FI" dirty="0" err="1"/>
              <a:t>geasseleairraid</a:t>
            </a:r>
            <a:r>
              <a:rPr lang="fi-FI" dirty="0"/>
              <a:t> ja </a:t>
            </a:r>
            <a:r>
              <a:rPr lang="fi-FI" dirty="0" err="1"/>
              <a:t>iešguđetlágan</a:t>
            </a:r>
            <a:r>
              <a:rPr lang="fi-FI" dirty="0"/>
              <a:t> </a:t>
            </a:r>
            <a:r>
              <a:rPr lang="fi-FI" dirty="0" err="1"/>
              <a:t>dáhpáhusaid</a:t>
            </a:r>
            <a:r>
              <a:rPr lang="fi-FI" dirty="0"/>
              <a:t>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42F06-CFE3-4014-B6AD-5BDD42FE779C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794332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BADJESKUVLA JA NUPPI DÁSSI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42F06-CFE3-4014-B6AD-5BDD42FE779C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533552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BADJESKUVLA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42F06-CFE3-4014-B6AD-5BDD42FE779C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97648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42F06-CFE3-4014-B6AD-5BDD42FE779C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559540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42F06-CFE3-4014-B6AD-5BDD42FE779C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813797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42F06-CFE3-4014-B6AD-5BDD42FE779C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737579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ba811fdf0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3" name="Google Shape;333;gba811fdf08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 dirty="0" err="1"/>
              <a:t>Dán</a:t>
            </a:r>
            <a:r>
              <a:rPr lang="en-US" sz="1000" dirty="0"/>
              <a:t> </a:t>
            </a:r>
            <a:r>
              <a:rPr lang="en-US" sz="1000" dirty="0" err="1"/>
              <a:t>bargobájis</a:t>
            </a:r>
            <a:r>
              <a:rPr lang="en-US" sz="1000" dirty="0"/>
              <a:t> </a:t>
            </a:r>
            <a:r>
              <a:rPr lang="en-US" sz="1000" dirty="0" err="1"/>
              <a:t>oahpásmuvvat</a:t>
            </a:r>
            <a:r>
              <a:rPr lang="en-US" sz="1000" dirty="0"/>
              <a:t> </a:t>
            </a:r>
            <a:r>
              <a:rPr lang="en-US" sz="1000" dirty="0" err="1"/>
              <a:t>suvdilvuođa</a:t>
            </a:r>
            <a:r>
              <a:rPr lang="en-US" sz="1000" dirty="0"/>
              <a:t> </a:t>
            </a:r>
            <a:r>
              <a:rPr lang="en-US" sz="1000" dirty="0" err="1"/>
              <a:t>doahpagii</a:t>
            </a:r>
            <a:r>
              <a:rPr lang="en-US" sz="1000" dirty="0"/>
              <a:t>, </a:t>
            </a:r>
            <a:r>
              <a:rPr lang="en-US" sz="1000" dirty="0" err="1"/>
              <a:t>oahppat</a:t>
            </a:r>
            <a:r>
              <a:rPr lang="en-US" sz="1000" dirty="0"/>
              <a:t> mot </a:t>
            </a:r>
            <a:r>
              <a:rPr lang="en-US" sz="1000" dirty="0" err="1"/>
              <a:t>gávpogat</a:t>
            </a:r>
            <a:r>
              <a:rPr lang="en-US" sz="1000" dirty="0"/>
              <a:t> </a:t>
            </a:r>
            <a:r>
              <a:rPr lang="en-US" sz="1000" dirty="0" err="1"/>
              <a:t>huksejuvvojit</a:t>
            </a:r>
            <a:r>
              <a:rPr lang="en-US" sz="1000" dirty="0"/>
              <a:t>, </a:t>
            </a:r>
            <a:r>
              <a:rPr lang="en-US" sz="1000" dirty="0" err="1"/>
              <a:t>guorahallat</a:t>
            </a:r>
            <a:r>
              <a:rPr lang="en-US" sz="1000" dirty="0"/>
              <a:t>, </a:t>
            </a:r>
            <a:r>
              <a:rPr lang="en-US" sz="1000" dirty="0" err="1"/>
              <a:t>makkár</a:t>
            </a:r>
            <a:r>
              <a:rPr lang="en-US" sz="1000" dirty="0"/>
              <a:t> </a:t>
            </a:r>
            <a:r>
              <a:rPr lang="en-US" sz="1000" dirty="0" err="1"/>
              <a:t>sáhtášii</a:t>
            </a:r>
            <a:r>
              <a:rPr lang="en-US" sz="1000" dirty="0"/>
              <a:t> </a:t>
            </a:r>
            <a:r>
              <a:rPr lang="en-US" sz="1000" dirty="0" err="1"/>
              <a:t>leat</a:t>
            </a:r>
            <a:r>
              <a:rPr lang="en-US" sz="1000" dirty="0"/>
              <a:t> </a:t>
            </a:r>
            <a:r>
              <a:rPr lang="en-US" sz="1000" dirty="0" err="1"/>
              <a:t>boahtteáiggi</a:t>
            </a:r>
            <a:r>
              <a:rPr lang="en-US" sz="1000" dirty="0"/>
              <a:t> </a:t>
            </a:r>
            <a:r>
              <a:rPr lang="en-US" sz="1000" dirty="0" err="1"/>
              <a:t>gávpot</a:t>
            </a:r>
            <a:r>
              <a:rPr lang="en-US" sz="1000" dirty="0"/>
              <a:t> ja </a:t>
            </a:r>
            <a:r>
              <a:rPr lang="en-US" sz="1000" dirty="0" err="1"/>
              <a:t>hukset</a:t>
            </a:r>
            <a:r>
              <a:rPr lang="en-US" sz="1000" dirty="0"/>
              <a:t> </a:t>
            </a:r>
            <a:r>
              <a:rPr lang="en-US" sz="1000" dirty="0" err="1"/>
              <a:t>iežamet</a:t>
            </a:r>
            <a:r>
              <a:rPr lang="en-US" sz="1000" dirty="0"/>
              <a:t> </a:t>
            </a:r>
            <a:r>
              <a:rPr lang="en-US" sz="1000" dirty="0" err="1"/>
              <a:t>miniatyra</a:t>
            </a:r>
            <a:r>
              <a:rPr lang="en-US" sz="1000" dirty="0"/>
              <a:t> </a:t>
            </a:r>
            <a:r>
              <a:rPr lang="en-US" sz="1000" dirty="0" err="1"/>
              <a:t>boahtteáiggi</a:t>
            </a:r>
            <a:r>
              <a:rPr lang="en-US" sz="1000" dirty="0"/>
              <a:t> </a:t>
            </a:r>
            <a:r>
              <a:rPr lang="en-US" sz="1000" dirty="0" err="1"/>
              <a:t>gávpogis</a:t>
            </a:r>
            <a:r>
              <a:rPr lang="en-US" sz="1000" dirty="0"/>
              <a:t>.</a:t>
            </a:r>
            <a:endParaRPr sz="10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000" dirty="0"/>
          </a:p>
        </p:txBody>
      </p:sp>
      <p:sp>
        <p:nvSpPr>
          <p:cNvPr id="334" name="Google Shape;334;gba811fdf08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9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png"/></Relationships>
</file>

<file path=ppt/slideLayouts/_rels/slideLayout107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Layouts/_rels/slideLayout1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4.wdp"/><Relationship Id="rId4" Type="http://schemas.openxmlformats.org/officeDocument/2006/relationships/image" Target="../media/image7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Layouts/_rels/slideLayout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Layouts/_rels/slideLayout5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6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microsoft.com/office/2007/relationships/hdphoto" Target="../media/hdphoto4.wdp"/><Relationship Id="rId4" Type="http://schemas.openxmlformats.org/officeDocument/2006/relationships/image" Target="../media/image7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Layouts/_rels/slideLayout7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Layouts/_rels/slideLayout7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Layouts/_rels/slideLayout8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Layouts/_rels/slideLayout9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9507E9D-36E9-3612-AE98-8E5D5969C48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>
            <a:lvl1pPr>
              <a:defRPr b="0" i="0">
                <a:latin typeface="Bw Gradual Light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DE261E5-EA7A-4F5B-41D2-909B5D4246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81472" y="3429000"/>
            <a:ext cx="8632372" cy="288471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82000"/>
              </a:lnSpc>
              <a:defRPr sz="10000" b="1" i="0" baseline="0">
                <a:solidFill>
                  <a:schemeClr val="bg1"/>
                </a:solidFill>
                <a:latin typeface="Bw Gradual ExtraBold" pitchFamily="2" charset="77"/>
              </a:defRPr>
            </a:lvl1pPr>
          </a:lstStyle>
          <a:p>
            <a:r>
              <a:rPr lang="fi-FI" noProof="0" dirty="0"/>
              <a:t>Työn nimi</a:t>
            </a: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F6D4A7C5-DFDA-7C8C-F480-6BDDA8CB8C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biLevel thresh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  <a:noFill/>
        </p:spPr>
      </p:pic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4AFC53A-DF7D-A830-00B5-B3CB680A610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6605588"/>
            <a:ext cx="1998617" cy="252412"/>
          </a:xfrm>
        </p:spPr>
        <p:txBody>
          <a:bodyPr lIns="36000" bIns="18000" anchor="b" anchorCtr="0">
            <a:normAutofit/>
          </a:bodyPr>
          <a:lstStyle>
            <a:lvl1pPr marL="0" indent="0">
              <a:buNone/>
              <a:defRPr sz="1000" b="0" i="0" baseline="0">
                <a:solidFill>
                  <a:schemeClr val="bg1"/>
                </a:solidFill>
                <a:latin typeface="Bw Gradual Light" pitchFamily="2" charset="77"/>
              </a:defRPr>
            </a:lvl1pPr>
          </a:lstStyle>
          <a:p>
            <a:r>
              <a:rPr lang="en-GB" dirty="0"/>
              <a:t>Kuva: 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A0FA6C5E-A929-C17A-6937-1E0AF4E9CF2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50000"/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285" y="253900"/>
            <a:ext cx="1553814" cy="102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352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neg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>
            <a:extLst>
              <a:ext uri="{FF2B5EF4-FFF2-40B4-BE49-F238E27FC236}">
                <a16:creationId xmlns:a16="http://schemas.microsoft.com/office/drawing/2014/main" id="{E1EA9CE8-9478-28E9-BE9A-85E0C38F2C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DA55D77-49FA-31C6-8678-74B8234D8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012" y="252000"/>
            <a:ext cx="10675832" cy="758954"/>
          </a:xfrm>
          <a:prstGeom prst="rect">
            <a:avLst/>
          </a:prstGeom>
        </p:spPr>
        <p:txBody>
          <a:bodyPr/>
          <a:lstStyle>
            <a:lvl1pPr>
              <a:lnSpc>
                <a:spcPct val="82000"/>
              </a:lnSpc>
              <a:defRPr b="1" i="0" baseline="0">
                <a:solidFill>
                  <a:schemeClr val="bg1"/>
                </a:solidFill>
                <a:latin typeface="Bw Gradual ExtraBold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D67D00-5BC9-CB8E-221B-4511AB25C67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biLevel thresh="50000"/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985" y="252001"/>
            <a:ext cx="615511" cy="40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53817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Sivujako neg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5CAEBE5-2D82-99D5-8C0A-934BC21F8244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1" i="0" dirty="0">
              <a:latin typeface="Bw Gradual ExtraBold" pitchFamily="2" charset="77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CB43A2C8-C73F-7763-6FB3-82AB33E035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00" y="252000"/>
            <a:ext cx="1149098" cy="758954"/>
          </a:xfrm>
          <a:prstGeom prst="rect">
            <a:avLst/>
          </a:prstGeom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C407B658-8084-B4E4-DF18-B4282996E3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00547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vujak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4C49227-2D68-09D9-DDAB-9D83FDA98A73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1" i="0" dirty="0">
              <a:latin typeface="Bw Gradual ExtraBold" pitchFamily="2" charset="77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A66837A-7EEF-6ACC-BE2C-FFFFF4AADC5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38012" y="1306800"/>
            <a:ext cx="5115086" cy="490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1EF51F0D-48D4-D527-B831-A94108F8EF0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339600" y="1306799"/>
            <a:ext cx="5114388" cy="490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E580CDD-B854-EFFB-BDAB-CEAC85D8B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013" y="252000"/>
            <a:ext cx="5115086" cy="758954"/>
          </a:xfrm>
          <a:prstGeom prst="rect">
            <a:avLst/>
          </a:prstGeom>
        </p:spPr>
        <p:txBody>
          <a:bodyPr/>
          <a:lstStyle>
            <a:lvl1pPr>
              <a:lnSpc>
                <a:spcPct val="82000"/>
              </a:lnSpc>
              <a:defRPr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1B9CF0C7-C0CC-9791-E0A2-70CADA43AC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50000"/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00" y="252000"/>
            <a:ext cx="1149098" cy="758954"/>
          </a:xfrm>
          <a:prstGeom prst="rect">
            <a:avLst/>
          </a:prstGeom>
          <a:noFill/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8E8F126C-B54A-1C09-29B5-10EEB37F30B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6550161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vujako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5CAEBE5-2D82-99D5-8C0A-934BC21F8244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1" i="0" dirty="0">
              <a:latin typeface="Bw Gradual ExtraBold" pitchFamily="2" charset="77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73A9A1-5C7B-7C30-2D06-82CFF71332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55505" y="6374653"/>
            <a:ext cx="45271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C7DE54E-EC86-4C34-AC77-9F813A32BD4A}" type="slidenum">
              <a:rPr lang="fi-FI" smtClean="0"/>
              <a:t>‹#›</a:t>
            </a:fld>
            <a:endParaRPr lang="fi-FI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38530913-4555-1E6E-AE56-2589B1CD4B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00" y="252000"/>
            <a:ext cx="1149098" cy="758954"/>
          </a:xfrm>
          <a:prstGeom prst="rect">
            <a:avLst/>
          </a:prstGeom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1357DB6A-0C48-BAF3-D1BE-EB57003315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</p:spPr>
      </p:pic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E75D657F-E0D9-4044-88F7-74B0807F3B5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38012" y="1306800"/>
            <a:ext cx="5115086" cy="49032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962D71A-4050-5E94-046B-0703D5081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013" y="252000"/>
            <a:ext cx="5115086" cy="758954"/>
          </a:xfrm>
          <a:prstGeom prst="rect">
            <a:avLst/>
          </a:prstGeom>
        </p:spPr>
        <p:txBody>
          <a:bodyPr/>
          <a:lstStyle>
            <a:lvl1pPr>
              <a:lnSpc>
                <a:spcPct val="82000"/>
              </a:lnSpc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8C171190-9D29-62B3-DCDF-93AB8BF0E24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339600" y="1306799"/>
            <a:ext cx="5114388" cy="49032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 baseline="0"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5506988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rvikkeet ja työvaihee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BB0955E-32E4-5F1A-B4AC-979A8707CE13}"/>
              </a:ext>
            </a:extLst>
          </p:cNvPr>
          <p:cNvSpPr/>
          <p:nvPr userDrawn="1"/>
        </p:nvSpPr>
        <p:spPr>
          <a:xfrm>
            <a:off x="3578577" y="0"/>
            <a:ext cx="861342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1" i="0" dirty="0">
              <a:latin typeface="Bw Gradual ExtraBold" pitchFamily="2" charset="77"/>
            </a:endParaRP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0F084573-A639-8EE7-3B86-23ED56535CE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31417" y="1306800"/>
            <a:ext cx="3115744" cy="4903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766DCAF1-22A6-320C-7767-33B565427BE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39998" y="1306800"/>
            <a:ext cx="1913467" cy="2354386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CE449ED5-5BF6-97B2-6A54-052B921CDB2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39998" y="3855614"/>
            <a:ext cx="1915200" cy="23543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929D3996-93E4-3E59-7470-782148E772C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810401" y="1306800"/>
            <a:ext cx="1913466" cy="2354386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3ED745F7-0205-1697-08DB-944C7939D53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814885" y="3855614"/>
            <a:ext cx="1913467" cy="23543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0" name="Picture Placeholder 6">
            <a:extLst>
              <a:ext uri="{FF2B5EF4-FFF2-40B4-BE49-F238E27FC236}">
                <a16:creationId xmlns:a16="http://schemas.microsoft.com/office/drawing/2014/main" id="{2079A117-6C36-582F-16EC-182B8618A1D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880803" y="1306800"/>
            <a:ext cx="1913466" cy="2354400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8EBB75C4-8745-6098-EBFE-73A872EA84B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85288" y="3855600"/>
            <a:ext cx="1913466" cy="235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2" name="Picture Placeholder 6">
            <a:extLst>
              <a:ext uri="{FF2B5EF4-FFF2-40B4-BE49-F238E27FC236}">
                <a16:creationId xmlns:a16="http://schemas.microsoft.com/office/drawing/2014/main" id="{4FA8B041-1CDB-5E5B-816C-D9FCB6EDC7A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955689" y="1306800"/>
            <a:ext cx="1913466" cy="2354400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19BB21B4-22FA-87C9-C23F-E92505A298D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955690" y="3855600"/>
            <a:ext cx="1913465" cy="235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42604233-1E0F-2366-DDFC-AB5B546A0A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00" y="252000"/>
            <a:ext cx="1149098" cy="758954"/>
          </a:xfrm>
          <a:prstGeom prst="rect">
            <a:avLst/>
          </a:prstGeom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7B3CF14B-E1FD-EDB3-7F9F-25FC6FA1D1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</p:spPr>
      </p:pic>
      <p:sp>
        <p:nvSpPr>
          <p:cNvPr id="26" name="Otsikko 25">
            <a:extLst>
              <a:ext uri="{FF2B5EF4-FFF2-40B4-BE49-F238E27FC236}">
                <a16:creationId xmlns:a16="http://schemas.microsoft.com/office/drawing/2014/main" id="{44C61CD9-35CE-5790-D62A-5CA069F13D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9998" y="252000"/>
            <a:ext cx="7613802" cy="972891"/>
          </a:xfrm>
        </p:spPr>
        <p:txBody>
          <a:bodyPr anchor="ctr" anchorCtr="0"/>
          <a:lstStyle>
            <a:lvl1pPr>
              <a:defRPr sz="4300" baseline="0"/>
            </a:lvl1pPr>
          </a:lstStyle>
          <a:p>
            <a:r>
              <a:rPr lang="fi-FI" dirty="0"/>
              <a:t>Työvaiheet</a:t>
            </a:r>
          </a:p>
        </p:txBody>
      </p:sp>
      <p:sp>
        <p:nvSpPr>
          <p:cNvPr id="27" name="Title 7">
            <a:extLst>
              <a:ext uri="{FF2B5EF4-FFF2-40B4-BE49-F238E27FC236}">
                <a16:creationId xmlns:a16="http://schemas.microsoft.com/office/drawing/2014/main" id="{DA20E1E7-18F0-7D3B-0BB4-8F38A022E9D8}"/>
              </a:ext>
            </a:extLst>
          </p:cNvPr>
          <p:cNvSpPr txBox="1">
            <a:spLocks/>
          </p:cNvSpPr>
          <p:nvPr userDrawn="1"/>
        </p:nvSpPr>
        <p:spPr>
          <a:xfrm>
            <a:off x="231418" y="252000"/>
            <a:ext cx="3132193" cy="9728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3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b="1" i="0" dirty="0">
                <a:latin typeface="Bw Gradual ExtraBold" pitchFamily="2" charset="77"/>
              </a:rPr>
              <a:t>Tarvikkeet</a:t>
            </a:r>
          </a:p>
        </p:txBody>
      </p:sp>
    </p:spTree>
    <p:extLst>
      <p:ext uri="{BB962C8B-B14F-4D97-AF65-F5344CB8AC3E}">
        <p14:creationId xmlns:p14="http://schemas.microsoft.com/office/powerpoint/2010/main" val="333491171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vujako logoll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4C49227-2D68-09D9-DDAB-9D83FDA98A73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1" i="0" dirty="0">
              <a:latin typeface="Bw Gradual ExtraBold" pitchFamily="2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096E3F7-1447-B93F-5FA1-EDFE1BB402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481" y="0"/>
            <a:ext cx="5870460" cy="61082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46983C-CB03-DB93-2EE2-800E799C8A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481" y="0"/>
            <a:ext cx="5870460" cy="6108204"/>
          </a:xfrm>
          <a:prstGeom prst="rect">
            <a:avLst/>
          </a:prstGeom>
        </p:spPr>
      </p:pic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851B5ED7-7F65-B01A-B792-51162A79E64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38012" y="1306800"/>
            <a:ext cx="5115086" cy="490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6B3D98A-5EC0-C01B-EFAF-26949D0E8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013" y="252000"/>
            <a:ext cx="5115086" cy="758954"/>
          </a:xfrm>
          <a:prstGeom prst="rect">
            <a:avLst/>
          </a:prstGeom>
        </p:spPr>
        <p:txBody>
          <a:bodyPr/>
          <a:lstStyle>
            <a:lvl1pPr>
              <a:lnSpc>
                <a:spcPct val="82000"/>
              </a:lnSpc>
              <a:defRPr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6289384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vujako logoll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4C49227-2D68-09D9-DDAB-9D83FDA98A73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1" i="0" dirty="0">
              <a:latin typeface="Bw Gradual ExtraBold" pitchFamily="2" charset="77"/>
            </a:endParaRP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CD2EC582-48B4-F820-74DB-C4059D8CEE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522" y="1001256"/>
            <a:ext cx="5669291" cy="5856744"/>
          </a:xfrm>
          <a:prstGeom prst="rect">
            <a:avLst/>
          </a:prstGeom>
        </p:spPr>
      </p:pic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6E1A7956-B47F-B899-8388-CB493C2728E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38012" y="1306800"/>
            <a:ext cx="5115086" cy="490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20E1885-9721-65B9-A00E-58C7F012A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012" y="252000"/>
            <a:ext cx="5110101" cy="758954"/>
          </a:xfrm>
          <a:prstGeom prst="rect">
            <a:avLst/>
          </a:prstGeom>
        </p:spPr>
        <p:txBody>
          <a:bodyPr/>
          <a:lstStyle>
            <a:lvl1pPr>
              <a:lnSpc>
                <a:spcPct val="82000"/>
              </a:lnSpc>
              <a:defRPr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5350969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vujako logolla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5CAEBE5-2D82-99D5-8C0A-934BC21F8244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1" i="0" dirty="0">
              <a:latin typeface="Bw Gradual ExtraBold" pitchFamily="2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2B946A-FAEB-32B4-C74A-D41B6666B9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56" y="-16686"/>
            <a:ext cx="5870460" cy="6108204"/>
          </a:xfrm>
          <a:prstGeom prst="rect">
            <a:avLst/>
          </a:prstGeom>
        </p:spPr>
      </p:pic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E28F3416-D63F-D350-F40D-79536C79579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338901" y="1306800"/>
            <a:ext cx="5115086" cy="490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A717AA23-53E3-5497-7E51-E019C04F47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00" y="252000"/>
            <a:ext cx="1149098" cy="758954"/>
          </a:xfrm>
          <a:prstGeom prst="rect">
            <a:avLst/>
          </a:prstGeom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11E522B4-1EC5-D674-B721-14244544D43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</p:spPr>
      </p:pic>
      <p:sp>
        <p:nvSpPr>
          <p:cNvPr id="15" name="Otsikko 14">
            <a:extLst>
              <a:ext uri="{FF2B5EF4-FFF2-40B4-BE49-F238E27FC236}">
                <a16:creationId xmlns:a16="http://schemas.microsoft.com/office/drawing/2014/main" id="{4E66DA79-1CEA-ACC8-18A7-FA8B90D6B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8901" y="268686"/>
            <a:ext cx="4218197" cy="758954"/>
          </a:xfrm>
        </p:spPr>
        <p:txBody>
          <a:bodyPr/>
          <a:lstStyle>
            <a:lvl1pPr>
              <a:lnSpc>
                <a:spcPct val="82000"/>
              </a:lnSpc>
              <a:defRPr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4147210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uva ja otsikko neg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394E43-506D-4FD7-6E0E-FDDF519B0F9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9B2C50-232E-13E2-E586-88B189B708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8000" y="1842448"/>
            <a:ext cx="5040000" cy="390325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82000"/>
              </a:lnSpc>
              <a:defRPr sz="7200" baseline="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C3DCD3-159A-529A-C649-D106611D5D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50000"/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00" y="252000"/>
            <a:ext cx="1149098" cy="758954"/>
          </a:xfrm>
          <a:prstGeom prst="rect">
            <a:avLst/>
          </a:prstGeom>
          <a:noFill/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FDCDC863-8AAB-18D3-EBE5-0DD75645C51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868397" y="5573692"/>
            <a:ext cx="1790460" cy="7781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3733202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sar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A26A8A71-6AF0-9088-6C7E-95B73E084D0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8012" y="1620000"/>
            <a:ext cx="2513418" cy="2790825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BDCC83EF-3414-E230-80DF-80C1159CEC1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458401" y="1628838"/>
            <a:ext cx="2513418" cy="2790825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69A1CC9D-2ACC-C29B-9138-AF289CA457D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20179" y="1664972"/>
            <a:ext cx="2513418" cy="2790825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9ECE329-F59A-FFC8-E5CB-D236FD2F9DF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40569" y="1664972"/>
            <a:ext cx="2513418" cy="2790825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C146606C-E897-0E60-0671-677E23DE9D8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20179" y="4596964"/>
            <a:ext cx="2513418" cy="13647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1ADE7651-8C83-C932-0F98-D3BC427561A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58401" y="4599297"/>
            <a:ext cx="2513418" cy="13647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4B3166FC-EA8B-A67B-B682-C655CC77866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940568" y="4596964"/>
            <a:ext cx="2513419" cy="136477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BF645785-C87C-5ADF-6C9A-20041E2FA6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00" y="252000"/>
            <a:ext cx="1149098" cy="758954"/>
          </a:xfrm>
          <a:prstGeom prst="rect">
            <a:avLst/>
          </a:prstGeom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CAD05881-C1CE-4EBB-CE0C-7731280F3B5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</p:spPr>
      </p:pic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1C9698DF-B6B9-E92D-7BA2-6EEAC97B33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8012" y="4599296"/>
            <a:ext cx="2513418" cy="13647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06B53D44-A8C6-AE58-84AA-86D1CEDF4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012" y="252000"/>
            <a:ext cx="9811707" cy="758954"/>
          </a:xfrm>
          <a:prstGeom prst="rect">
            <a:avLst/>
          </a:prstGeom>
        </p:spPr>
        <p:txBody>
          <a:bodyPr/>
          <a:lstStyle>
            <a:lvl1pPr>
              <a:lnSpc>
                <a:spcPct val="82000"/>
              </a:lnSpc>
              <a:defRPr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4381496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uvasarja neg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A561D1E1-078B-3062-BDA1-82030985A0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50000"/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00" y="252000"/>
            <a:ext cx="1149098" cy="758954"/>
          </a:xfrm>
          <a:prstGeom prst="rect">
            <a:avLst/>
          </a:prstGeom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8F3E7F79-5B2B-2504-EA8B-634D76CB4A1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</p:spPr>
      </p:pic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83F005E8-DFA2-B934-9B01-DA5D063C333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8012" y="1620000"/>
            <a:ext cx="2513418" cy="2790825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D268E081-FBA7-F42C-AD07-3660086A2F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458401" y="1628838"/>
            <a:ext cx="2513418" cy="2790825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CF1AE9C3-FF7D-1BF1-6A4D-6E597EBF89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20179" y="1664972"/>
            <a:ext cx="2513418" cy="2790825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8B5EFE49-26A7-E66E-840D-72B559AB8F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40569" y="1664972"/>
            <a:ext cx="2513418" cy="2790825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A3455E65-A225-7130-A8C8-5F673AA8BBA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20179" y="4596964"/>
            <a:ext cx="2513418" cy="13647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E19DC385-CB92-DF74-A116-4969D49EFEA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58401" y="4599297"/>
            <a:ext cx="2513418" cy="13647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A130866C-D57B-9E3E-51B8-6FBE0788758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940568" y="4596964"/>
            <a:ext cx="2513419" cy="136477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0A65DED3-D460-3321-1602-BEB06D23CB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8012" y="4599296"/>
            <a:ext cx="2513418" cy="13647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9B0CA7CB-E567-3795-32C9-D735D6EF9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012" y="252000"/>
            <a:ext cx="9811707" cy="758954"/>
          </a:xfrm>
          <a:prstGeom prst="rect">
            <a:avLst/>
          </a:prstGeom>
        </p:spPr>
        <p:txBody>
          <a:bodyPr/>
          <a:lstStyle>
            <a:lvl1pPr>
              <a:lnSpc>
                <a:spcPct val="82000"/>
              </a:lnSpc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04618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>
            <a:extLst>
              <a:ext uri="{FF2B5EF4-FFF2-40B4-BE49-F238E27FC236}">
                <a16:creationId xmlns:a16="http://schemas.microsoft.com/office/drawing/2014/main" id="{094DD28D-9A25-8533-0953-91DBF6A1C1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B7D26D9B-3055-E0EB-DC3E-1A68F7C28F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987" y="252000"/>
            <a:ext cx="615510" cy="40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22232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kuva oike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CE6EC1-8831-4999-D550-AD8AB32F59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799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28186D39-2869-C30B-6ABC-ABA9D8DA2A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50000"/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00" y="252000"/>
            <a:ext cx="1149098" cy="758954"/>
          </a:xfrm>
          <a:prstGeom prst="rect">
            <a:avLst/>
          </a:prstGeom>
          <a:noFill/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EB9078F1-2D4B-2322-8D8E-519CFE822B8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  <a:noFill/>
        </p:spPr>
      </p:pic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935D010D-DD44-C2F9-8355-46CF7D53175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38012" y="1306800"/>
            <a:ext cx="5115086" cy="490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44311B9-3062-53EE-C8EB-204B5D4FA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013" y="252000"/>
            <a:ext cx="5115086" cy="758954"/>
          </a:xfrm>
          <a:prstGeom prst="rect">
            <a:avLst/>
          </a:prstGeom>
        </p:spPr>
        <p:txBody>
          <a:bodyPr/>
          <a:lstStyle>
            <a:lvl1pPr>
              <a:lnSpc>
                <a:spcPct val="82000"/>
              </a:lnSpc>
              <a:defRPr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4623402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 on right neg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CE6EC1-8831-4999-D550-AD8AB32F59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799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BF682D-A8DA-4DE2-90BD-314343AA4E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50000"/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00" y="252000"/>
            <a:ext cx="1149098" cy="758954"/>
          </a:xfrm>
          <a:prstGeom prst="rect">
            <a:avLst/>
          </a:prstGeom>
          <a:noFill/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18FA07EA-0A21-18F0-0389-BF96E4DCDA8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  <a:noFill/>
        </p:spPr>
      </p:pic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C0055AFA-53EF-9EAB-594E-510B567599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38012" y="1306800"/>
            <a:ext cx="5115086" cy="49032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7DC138B-748D-9EC0-5336-FB5E95F59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013" y="252000"/>
            <a:ext cx="5115086" cy="758954"/>
          </a:xfrm>
          <a:prstGeom prst="rect">
            <a:avLst/>
          </a:prstGeom>
        </p:spPr>
        <p:txBody>
          <a:bodyPr/>
          <a:lstStyle>
            <a:lvl1pPr>
              <a:lnSpc>
                <a:spcPct val="82000"/>
              </a:lnSpc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474182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kuva vasemm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CE6EC1-8831-4999-D550-AD8AB32F59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28186D39-2869-C30B-6ABC-ABA9D8DA2A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00" y="252000"/>
            <a:ext cx="1149098" cy="758954"/>
          </a:xfrm>
          <a:prstGeom prst="rect">
            <a:avLst/>
          </a:prstGeom>
          <a:noFill/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EB9078F1-2D4B-2322-8D8E-519CFE822B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  <a:noFill/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044292F-F927-69F6-051F-0A4248E8718D}"/>
              </a:ext>
            </a:extLst>
          </p:cNvPr>
          <p:cNvSpPr txBox="1">
            <a:spLocks/>
          </p:cNvSpPr>
          <p:nvPr userDrawn="1"/>
        </p:nvSpPr>
        <p:spPr>
          <a:xfrm>
            <a:off x="6338901" y="252000"/>
            <a:ext cx="5115086" cy="75895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i-FI" b="1" i="0" dirty="0">
              <a:noFill/>
              <a:latin typeface="Bw Gradual ExtraBold" pitchFamily="2" charset="77"/>
            </a:endParaRP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D121915E-5B8B-68EB-8678-904435B6418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338901" y="1306800"/>
            <a:ext cx="5115086" cy="490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13" name="Otsikko 12">
            <a:extLst>
              <a:ext uri="{FF2B5EF4-FFF2-40B4-BE49-F238E27FC236}">
                <a16:creationId xmlns:a16="http://schemas.microsoft.com/office/drawing/2014/main" id="{B3541A07-E614-003A-17D9-BFA328CFA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600" y="252000"/>
            <a:ext cx="4217499" cy="758954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5652594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on left neg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CE6EC1-8831-4999-D550-AD8AB32F59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28186D39-2869-C30B-6ABC-ABA9D8DA2A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50000"/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00" y="252000"/>
            <a:ext cx="1149098" cy="758954"/>
          </a:xfrm>
          <a:prstGeom prst="rect">
            <a:avLst/>
          </a:prstGeom>
          <a:noFill/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EB9078F1-2D4B-2322-8D8E-519CFE822B8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  <a:noFill/>
        </p:spPr>
      </p:pic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D121915E-5B8B-68EB-8678-904435B6418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338901" y="1306800"/>
            <a:ext cx="5115086" cy="49032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10" name="Otsikko 9">
            <a:extLst>
              <a:ext uri="{FF2B5EF4-FFF2-40B4-BE49-F238E27FC236}">
                <a16:creationId xmlns:a16="http://schemas.microsoft.com/office/drawing/2014/main" id="{0A4BE0A8-6DA6-49F4-4223-6626D3801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600" y="252000"/>
            <a:ext cx="4241314" cy="758954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7167601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EF3F4868-9678-647C-CD76-022F2E15A576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738011" y="1306800"/>
            <a:ext cx="3642920" cy="4903200"/>
          </a:xfrm>
          <a:prstGeom prst="rect">
            <a:avLst/>
          </a:prstGeom>
        </p:spPr>
        <p:txBody>
          <a:bodyPr/>
          <a:lstStyle/>
          <a:p>
            <a:r>
              <a:rPr lang="fi-FI"/>
              <a:t>Lisää kaavio napsauttamalla kuvaketta</a:t>
            </a:r>
            <a:endParaRPr lang="fi-FI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FB9F254-8E01-9339-D72A-D48DDEA774D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67534" y="1306800"/>
            <a:ext cx="6786454" cy="4903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89A68C-5EE8-567A-7C00-5E5294FEA2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00" y="252000"/>
            <a:ext cx="1149098" cy="758954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1CC5C6C0-3254-503C-2CF7-DB532FA6426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3F1450A-3499-C178-6FAC-F35AC182D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012" y="252000"/>
            <a:ext cx="9811707" cy="758954"/>
          </a:xfrm>
          <a:prstGeom prst="rect">
            <a:avLst/>
          </a:prstGeom>
        </p:spPr>
        <p:txBody>
          <a:bodyPr/>
          <a:lstStyle>
            <a:lvl1pPr>
              <a:lnSpc>
                <a:spcPct val="82000"/>
              </a:lnSpc>
              <a:defRPr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8501661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9507E9D-36E9-3612-AE98-8E5D5969C48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2DCAC4A5-01C1-550E-FBC7-5E23B187E5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50000"/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00" y="252000"/>
            <a:ext cx="1149098" cy="758954"/>
          </a:xfrm>
          <a:prstGeom prst="rect">
            <a:avLst/>
          </a:prstGeom>
          <a:noFill/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C07714E5-31E2-979D-FFB5-6E16A74A024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2850326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F1696-6CE2-75C2-2FFD-946EAB2690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9200" y="1306800"/>
            <a:ext cx="6784786" cy="49032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448BEB-1433-2801-90E6-7764B30B57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8014" y="1306800"/>
            <a:ext cx="3643199" cy="490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14E470E1-FB46-8C9D-F8B2-456474AEF7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00" y="252000"/>
            <a:ext cx="1149098" cy="758954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B969CC69-F39F-F800-971F-D8A49894B5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C12A495-8D56-E1F2-A9B3-44EC97C36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012" y="252000"/>
            <a:ext cx="9811707" cy="758954"/>
          </a:xfrm>
          <a:prstGeom prst="rect">
            <a:avLst/>
          </a:prstGeom>
        </p:spPr>
        <p:txBody>
          <a:bodyPr/>
          <a:lstStyle>
            <a:lvl1pPr>
              <a:lnSpc>
                <a:spcPct val="82000"/>
              </a:lnSpc>
              <a:defRPr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8651959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zoom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CD3D82-CA13-9568-348F-63813A8BF7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1402" y="-1726545"/>
            <a:ext cx="14803140" cy="10345612"/>
          </a:xfrm>
          <a:prstGeom prst="rect">
            <a:avLst/>
          </a:prstGeom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334E4CC5-562D-5F0D-8DDE-769389A691D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8000" y="5572127"/>
            <a:ext cx="1792642" cy="77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60439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go - pinkki">
    <p:bg>
      <p:bgPr>
        <a:solidFill>
          <a:srgbClr val="ED15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F3DDE2-4DAF-A159-F2E4-EF4B9465E5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100" y="1052181"/>
            <a:ext cx="6801799" cy="47536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7C1A5B0-87DE-429C-DB14-2995E0578E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100" y="1052181"/>
            <a:ext cx="6801799" cy="4753638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E6AC1ECB-B3A5-7D78-096D-C454F8C8275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8000" y="5572127"/>
            <a:ext cx="1792642" cy="7791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592572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go - vihreä">
    <p:bg>
      <p:bgPr>
        <a:solidFill>
          <a:srgbClr val="23E9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76ECB6-91E5-4FB7-CF89-B9AC3A1A85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100" y="1052181"/>
            <a:ext cx="6801799" cy="4753638"/>
          </a:xfrm>
          <a:prstGeom prst="rect">
            <a:avLst/>
          </a:prstGeom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9E04B061-A0EC-D09D-7FA5-AF9125E1128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8000" y="5572127"/>
            <a:ext cx="1792642" cy="7791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D20F76-0FF0-865F-AF1D-87C85BBFFA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100" y="1052181"/>
            <a:ext cx="6801799" cy="475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3972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neg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>
            <a:extLst>
              <a:ext uri="{FF2B5EF4-FFF2-40B4-BE49-F238E27FC236}">
                <a16:creationId xmlns:a16="http://schemas.microsoft.com/office/drawing/2014/main" id="{0EEB24CB-DF65-540A-FA2F-348C55F158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C09E8E28-74CE-A5CF-5C6A-B3ACA82283F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biLevel thresh="50000"/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985" y="252001"/>
            <a:ext cx="615511" cy="40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49078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go - vihreänruskea">
    <p:bg>
      <p:bgPr>
        <a:solidFill>
          <a:srgbClr val="8475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881875-4430-8A8D-1BDE-8514264AEF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100" y="1052181"/>
            <a:ext cx="6801799" cy="4753638"/>
          </a:xfrm>
          <a:prstGeom prst="rect">
            <a:avLst/>
          </a:prstGeom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E93961BF-A1A3-0AE4-DD42-7367804FE06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8000" y="5572127"/>
            <a:ext cx="1792642" cy="7791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746DB6-3D21-617B-1B47-C08EAEEDA7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100" y="1052181"/>
            <a:ext cx="6801799" cy="475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87295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go - puuteri">
    <p:bg>
      <p:bgPr>
        <a:solidFill>
          <a:srgbClr val="FBBD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CA69D5-3E11-584E-3E13-2866611477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100" y="1052181"/>
            <a:ext cx="6801799" cy="4753638"/>
          </a:xfrm>
          <a:prstGeom prst="rect">
            <a:avLst/>
          </a:prstGeom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B05C7A44-20CD-6ED5-BA22-628193AF863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8000" y="5572127"/>
            <a:ext cx="1792642" cy="7791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C0E624-8D1E-242C-793F-62F8A866AC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100" y="1052181"/>
            <a:ext cx="6801799" cy="475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27035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go - violetti">
    <p:bg>
      <p:bgPr>
        <a:solidFill>
          <a:srgbClr val="5E00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3F86CB-B74E-4D55-F965-4873E89C65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100" y="1052181"/>
            <a:ext cx="6801799" cy="47536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D15F84-3D8D-180D-AAB2-C2A3F76B9B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100" y="1052181"/>
            <a:ext cx="6801799" cy="4753638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48DC5175-89B7-5E01-5039-483A1EA377B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8000" y="5572127"/>
            <a:ext cx="1792642" cy="77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83291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vujako 5">
  <p:cSld name="Sivujako 5">
    <p:bg>
      <p:bgPr>
        <a:solidFill>
          <a:srgbClr val="FF70C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40"/>
          <p:cNvSpPr>
            <a:spLocks noGrp="1"/>
          </p:cNvSpPr>
          <p:nvPr>
            <p:ph type="pic" idx="2"/>
          </p:nvPr>
        </p:nvSpPr>
        <p:spPr>
          <a:xfrm>
            <a:off x="6105525" y="0"/>
            <a:ext cx="6086475" cy="6857142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66" name="Google Shape;66;p40"/>
          <p:cNvSpPr txBox="1">
            <a:spLocks noGrp="1"/>
          </p:cNvSpPr>
          <p:nvPr>
            <p:ph type="dt" idx="10"/>
          </p:nvPr>
        </p:nvSpPr>
        <p:spPr>
          <a:xfrm>
            <a:off x="6524625" y="6337301"/>
            <a:ext cx="876300" cy="196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>
                <a:solidFill>
                  <a:srgbClr val="FFFFFF"/>
                </a:solidFill>
                <a:latin typeface="Bw Gradual ExtraBold" pitchFamily="2" charset="7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i-FI" dirty="0"/>
          </a:p>
        </p:txBody>
      </p:sp>
      <p:sp>
        <p:nvSpPr>
          <p:cNvPr id="67" name="Google Shape;67;p40"/>
          <p:cNvSpPr txBox="1">
            <a:spLocks noGrp="1"/>
          </p:cNvSpPr>
          <p:nvPr>
            <p:ph type="ftr" idx="11"/>
          </p:nvPr>
        </p:nvSpPr>
        <p:spPr>
          <a:xfrm>
            <a:off x="7424738" y="6337301"/>
            <a:ext cx="4114800" cy="196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>
                <a:solidFill>
                  <a:srgbClr val="FFFFFF"/>
                </a:solidFill>
                <a:latin typeface="Bw Gradual ExtraBold" pitchFamily="2" charset="7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i-FI" dirty="0"/>
          </a:p>
        </p:txBody>
      </p:sp>
      <p:sp>
        <p:nvSpPr>
          <p:cNvPr id="68" name="Google Shape;68;p40"/>
          <p:cNvSpPr txBox="1">
            <a:spLocks noGrp="1"/>
          </p:cNvSpPr>
          <p:nvPr>
            <p:ph type="sldNum" idx="12"/>
          </p:nvPr>
        </p:nvSpPr>
        <p:spPr>
          <a:xfrm>
            <a:off x="11777663" y="6337301"/>
            <a:ext cx="366712" cy="196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9" name="Google Shape;69;p40"/>
          <p:cNvSpPr txBox="1">
            <a:spLocks noGrp="1"/>
          </p:cNvSpPr>
          <p:nvPr>
            <p:ph type="title"/>
          </p:nvPr>
        </p:nvSpPr>
        <p:spPr>
          <a:xfrm>
            <a:off x="735742" y="1905000"/>
            <a:ext cx="5198333" cy="3981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500"/>
              <a:buFont typeface="Arial"/>
              <a:buNone/>
              <a:defRPr sz="75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413675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ain otsikko" type="titleOnly">
  <p:cSld name="1_Vain otsikko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62"/>
          <p:cNvSpPr txBox="1">
            <a:spLocks noGrp="1"/>
          </p:cNvSpPr>
          <p:nvPr>
            <p:ph type="title"/>
          </p:nvPr>
        </p:nvSpPr>
        <p:spPr>
          <a:xfrm>
            <a:off x="3124200" y="381000"/>
            <a:ext cx="8229600" cy="828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2"/>
          <p:cNvSpPr txBox="1">
            <a:spLocks noGrp="1"/>
          </p:cNvSpPr>
          <p:nvPr>
            <p:ph type="dt" idx="10"/>
          </p:nvPr>
        </p:nvSpPr>
        <p:spPr>
          <a:xfrm>
            <a:off x="6524625" y="6337301"/>
            <a:ext cx="876300" cy="196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>
                <a:latin typeface="Bw Gradual ExtraBold" pitchFamily="2" charset="7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i-FI" dirty="0"/>
          </a:p>
        </p:txBody>
      </p:sp>
      <p:sp>
        <p:nvSpPr>
          <p:cNvPr id="73" name="Google Shape;73;p62"/>
          <p:cNvSpPr txBox="1">
            <a:spLocks noGrp="1"/>
          </p:cNvSpPr>
          <p:nvPr>
            <p:ph type="ftr" idx="11"/>
          </p:nvPr>
        </p:nvSpPr>
        <p:spPr>
          <a:xfrm>
            <a:off x="7424738" y="6337301"/>
            <a:ext cx="4114800" cy="196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>
                <a:latin typeface="Bw Gradual ExtraBold" pitchFamily="2" charset="7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i-FI" dirty="0"/>
          </a:p>
        </p:txBody>
      </p:sp>
      <p:sp>
        <p:nvSpPr>
          <p:cNvPr id="74" name="Google Shape;74;p62"/>
          <p:cNvSpPr txBox="1">
            <a:spLocks noGrp="1"/>
          </p:cNvSpPr>
          <p:nvPr>
            <p:ph type="sldNum" idx="12"/>
          </p:nvPr>
        </p:nvSpPr>
        <p:spPr>
          <a:xfrm>
            <a:off x="11777663" y="6337301"/>
            <a:ext cx="366712" cy="196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75" name="Google Shape;75;p62"/>
          <p:cNvGrpSpPr/>
          <p:nvPr/>
        </p:nvGrpSpPr>
        <p:grpSpPr>
          <a:xfrm>
            <a:off x="346076" y="331789"/>
            <a:ext cx="1120774" cy="782918"/>
            <a:chOff x="1546226" y="246063"/>
            <a:chExt cx="9094788" cy="6353175"/>
          </a:xfrm>
        </p:grpSpPr>
        <p:sp>
          <p:nvSpPr>
            <p:cNvPr id="76" name="Google Shape;76;p62"/>
            <p:cNvSpPr/>
            <p:nvPr/>
          </p:nvSpPr>
          <p:spPr>
            <a:xfrm>
              <a:off x="3900488" y="1189038"/>
              <a:ext cx="1236663" cy="1368425"/>
            </a:xfrm>
            <a:custGeom>
              <a:avLst/>
              <a:gdLst/>
              <a:ahLst/>
              <a:cxnLst/>
              <a:rect l="l" t="t" r="r" b="b"/>
              <a:pathLst>
                <a:path w="3427" h="3796" extrusionOk="0">
                  <a:moveTo>
                    <a:pt x="1724" y="3751"/>
                  </a:moveTo>
                  <a:cubicBezTo>
                    <a:pt x="2036" y="3796"/>
                    <a:pt x="2221" y="3726"/>
                    <a:pt x="2627" y="3518"/>
                  </a:cubicBezTo>
                  <a:cubicBezTo>
                    <a:pt x="2832" y="3413"/>
                    <a:pt x="3097" y="3248"/>
                    <a:pt x="3284" y="2863"/>
                  </a:cubicBezTo>
                  <a:cubicBezTo>
                    <a:pt x="3375" y="2677"/>
                    <a:pt x="3427" y="2328"/>
                    <a:pt x="3313" y="1989"/>
                  </a:cubicBezTo>
                  <a:cubicBezTo>
                    <a:pt x="3281" y="1893"/>
                    <a:pt x="3138" y="1468"/>
                    <a:pt x="3138" y="1468"/>
                  </a:cubicBezTo>
                  <a:cubicBezTo>
                    <a:pt x="2863" y="1581"/>
                    <a:pt x="2596" y="1708"/>
                    <a:pt x="2325" y="1837"/>
                  </a:cubicBezTo>
                  <a:cubicBezTo>
                    <a:pt x="2325" y="1837"/>
                    <a:pt x="2450" y="2204"/>
                    <a:pt x="2474" y="2271"/>
                  </a:cubicBezTo>
                  <a:cubicBezTo>
                    <a:pt x="2554" y="2495"/>
                    <a:pt x="2515" y="2737"/>
                    <a:pt x="2241" y="2863"/>
                  </a:cubicBezTo>
                  <a:cubicBezTo>
                    <a:pt x="1974" y="2985"/>
                    <a:pt x="1834" y="2812"/>
                    <a:pt x="1706" y="2455"/>
                  </a:cubicBezTo>
                  <a:cubicBezTo>
                    <a:pt x="1663" y="2336"/>
                    <a:pt x="854" y="0"/>
                    <a:pt x="854" y="0"/>
                  </a:cubicBezTo>
                  <a:cubicBezTo>
                    <a:pt x="570" y="139"/>
                    <a:pt x="274" y="282"/>
                    <a:pt x="0" y="430"/>
                  </a:cubicBezTo>
                  <a:cubicBezTo>
                    <a:pt x="0" y="430"/>
                    <a:pt x="716" y="2464"/>
                    <a:pt x="881" y="2919"/>
                  </a:cubicBezTo>
                  <a:cubicBezTo>
                    <a:pt x="1124" y="3585"/>
                    <a:pt x="1464" y="3712"/>
                    <a:pt x="1724" y="37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p62"/>
            <p:cNvSpPr/>
            <p:nvPr/>
          </p:nvSpPr>
          <p:spPr>
            <a:xfrm>
              <a:off x="2085976" y="2112963"/>
              <a:ext cx="1141413" cy="1978025"/>
            </a:xfrm>
            <a:custGeom>
              <a:avLst/>
              <a:gdLst/>
              <a:ahLst/>
              <a:cxnLst/>
              <a:rect l="l" t="t" r="r" b="b"/>
              <a:pathLst>
                <a:path w="3166" h="5488" extrusionOk="0">
                  <a:moveTo>
                    <a:pt x="1832" y="4990"/>
                  </a:moveTo>
                  <a:cubicBezTo>
                    <a:pt x="1807" y="3986"/>
                    <a:pt x="1634" y="2616"/>
                    <a:pt x="1656" y="1612"/>
                  </a:cubicBezTo>
                  <a:lnTo>
                    <a:pt x="2623" y="4165"/>
                  </a:lnTo>
                  <a:cubicBezTo>
                    <a:pt x="2793" y="4003"/>
                    <a:pt x="3006" y="3823"/>
                    <a:pt x="3166" y="3676"/>
                  </a:cubicBezTo>
                  <a:lnTo>
                    <a:pt x="1787" y="0"/>
                  </a:lnTo>
                  <a:cubicBezTo>
                    <a:pt x="1584" y="170"/>
                    <a:pt x="1289" y="418"/>
                    <a:pt x="1107" y="597"/>
                  </a:cubicBezTo>
                  <a:cubicBezTo>
                    <a:pt x="1081" y="1142"/>
                    <a:pt x="1279" y="3182"/>
                    <a:pt x="1294" y="3626"/>
                  </a:cubicBezTo>
                  <a:lnTo>
                    <a:pt x="398" y="1316"/>
                  </a:lnTo>
                  <a:cubicBezTo>
                    <a:pt x="258" y="1480"/>
                    <a:pt x="128" y="1632"/>
                    <a:pt x="0" y="1791"/>
                  </a:cubicBezTo>
                  <a:lnTo>
                    <a:pt x="1428" y="5488"/>
                  </a:lnTo>
                  <a:cubicBezTo>
                    <a:pt x="1567" y="5302"/>
                    <a:pt x="1686" y="5168"/>
                    <a:pt x="1832" y="499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62"/>
            <p:cNvSpPr/>
            <p:nvPr/>
          </p:nvSpPr>
          <p:spPr>
            <a:xfrm>
              <a:off x="2854326" y="1427163"/>
              <a:ext cx="1270000" cy="1739900"/>
            </a:xfrm>
            <a:custGeom>
              <a:avLst/>
              <a:gdLst/>
              <a:ahLst/>
              <a:cxnLst/>
              <a:rect l="l" t="t" r="r" b="b"/>
              <a:pathLst>
                <a:path w="3522" h="4824" extrusionOk="0">
                  <a:moveTo>
                    <a:pt x="1579" y="4748"/>
                  </a:moveTo>
                  <a:cubicBezTo>
                    <a:pt x="1865" y="4824"/>
                    <a:pt x="2227" y="4781"/>
                    <a:pt x="2604" y="4493"/>
                  </a:cubicBezTo>
                  <a:cubicBezTo>
                    <a:pt x="2802" y="4341"/>
                    <a:pt x="3148" y="4053"/>
                    <a:pt x="3336" y="3645"/>
                  </a:cubicBezTo>
                  <a:cubicBezTo>
                    <a:pt x="3522" y="3242"/>
                    <a:pt x="3483" y="2825"/>
                    <a:pt x="3373" y="2517"/>
                  </a:cubicBezTo>
                  <a:cubicBezTo>
                    <a:pt x="3079" y="1685"/>
                    <a:pt x="2475" y="0"/>
                    <a:pt x="2475" y="0"/>
                  </a:cubicBezTo>
                  <a:cubicBezTo>
                    <a:pt x="2205" y="149"/>
                    <a:pt x="1965" y="289"/>
                    <a:pt x="1690" y="462"/>
                  </a:cubicBezTo>
                  <a:cubicBezTo>
                    <a:pt x="1690" y="462"/>
                    <a:pt x="2520" y="2741"/>
                    <a:pt x="2543" y="2806"/>
                  </a:cubicBezTo>
                  <a:cubicBezTo>
                    <a:pt x="2737" y="3355"/>
                    <a:pt x="2538" y="3645"/>
                    <a:pt x="2307" y="3813"/>
                  </a:cubicBezTo>
                  <a:cubicBezTo>
                    <a:pt x="1958" y="4066"/>
                    <a:pt x="1679" y="3972"/>
                    <a:pt x="1495" y="3430"/>
                  </a:cubicBezTo>
                  <a:cubicBezTo>
                    <a:pt x="1458" y="3319"/>
                    <a:pt x="655" y="1146"/>
                    <a:pt x="655" y="1146"/>
                  </a:cubicBezTo>
                  <a:cubicBezTo>
                    <a:pt x="413" y="1319"/>
                    <a:pt x="235" y="1444"/>
                    <a:pt x="0" y="1632"/>
                  </a:cubicBezTo>
                  <a:cubicBezTo>
                    <a:pt x="0" y="1632"/>
                    <a:pt x="524" y="3034"/>
                    <a:pt x="830" y="3856"/>
                  </a:cubicBezTo>
                  <a:cubicBezTo>
                    <a:pt x="1025" y="4378"/>
                    <a:pt x="1244" y="4658"/>
                    <a:pt x="1579" y="47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62"/>
            <p:cNvSpPr/>
            <p:nvPr/>
          </p:nvSpPr>
          <p:spPr>
            <a:xfrm>
              <a:off x="8177213" y="261938"/>
              <a:ext cx="695325" cy="1398588"/>
            </a:xfrm>
            <a:custGeom>
              <a:avLst/>
              <a:gdLst/>
              <a:ahLst/>
              <a:cxnLst/>
              <a:rect l="l" t="t" r="r" b="b"/>
              <a:pathLst>
                <a:path w="1925" h="3882" extrusionOk="0">
                  <a:moveTo>
                    <a:pt x="1925" y="3882"/>
                  </a:moveTo>
                  <a:lnTo>
                    <a:pt x="832" y="65"/>
                  </a:lnTo>
                  <a:cubicBezTo>
                    <a:pt x="593" y="40"/>
                    <a:pt x="242" y="5"/>
                    <a:pt x="0" y="0"/>
                  </a:cubicBezTo>
                  <a:lnTo>
                    <a:pt x="1106" y="3799"/>
                  </a:lnTo>
                  <a:cubicBezTo>
                    <a:pt x="1360" y="3816"/>
                    <a:pt x="1755" y="3856"/>
                    <a:pt x="1925" y="38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62"/>
            <p:cNvSpPr/>
            <p:nvPr/>
          </p:nvSpPr>
          <p:spPr>
            <a:xfrm>
              <a:off x="5446713" y="403225"/>
              <a:ext cx="1503363" cy="1639888"/>
            </a:xfrm>
            <a:custGeom>
              <a:avLst/>
              <a:gdLst/>
              <a:ahLst/>
              <a:cxnLst/>
              <a:rect l="l" t="t" r="r" b="b"/>
              <a:pathLst>
                <a:path w="4167" h="4548" extrusionOk="0">
                  <a:moveTo>
                    <a:pt x="1661" y="1176"/>
                  </a:moveTo>
                  <a:cubicBezTo>
                    <a:pt x="1823" y="1131"/>
                    <a:pt x="2074" y="1065"/>
                    <a:pt x="2365" y="999"/>
                  </a:cubicBezTo>
                  <a:lnTo>
                    <a:pt x="2625" y="1823"/>
                  </a:lnTo>
                  <a:cubicBezTo>
                    <a:pt x="2338" y="1889"/>
                    <a:pt x="2247" y="1914"/>
                    <a:pt x="1967" y="1987"/>
                  </a:cubicBezTo>
                  <a:cubicBezTo>
                    <a:pt x="1429" y="2128"/>
                    <a:pt x="1262" y="1878"/>
                    <a:pt x="1219" y="1741"/>
                  </a:cubicBezTo>
                  <a:cubicBezTo>
                    <a:pt x="1098" y="1366"/>
                    <a:pt x="1422" y="1242"/>
                    <a:pt x="1661" y="1176"/>
                  </a:cubicBezTo>
                  <a:close/>
                  <a:moveTo>
                    <a:pt x="1144" y="2617"/>
                  </a:moveTo>
                  <a:cubicBezTo>
                    <a:pt x="1085" y="2658"/>
                    <a:pt x="841" y="2780"/>
                    <a:pt x="839" y="3146"/>
                  </a:cubicBezTo>
                  <a:cubicBezTo>
                    <a:pt x="838" y="3377"/>
                    <a:pt x="1014" y="3955"/>
                    <a:pt x="1061" y="4140"/>
                  </a:cubicBezTo>
                  <a:cubicBezTo>
                    <a:pt x="1109" y="4326"/>
                    <a:pt x="1074" y="4444"/>
                    <a:pt x="1030" y="4548"/>
                  </a:cubicBezTo>
                  <a:cubicBezTo>
                    <a:pt x="1321" y="4451"/>
                    <a:pt x="1783" y="4308"/>
                    <a:pt x="1949" y="4260"/>
                  </a:cubicBezTo>
                  <a:cubicBezTo>
                    <a:pt x="1992" y="4176"/>
                    <a:pt x="2001" y="4089"/>
                    <a:pt x="1975" y="3975"/>
                  </a:cubicBezTo>
                  <a:cubicBezTo>
                    <a:pt x="1949" y="3862"/>
                    <a:pt x="1890" y="3598"/>
                    <a:pt x="1839" y="3409"/>
                  </a:cubicBezTo>
                  <a:cubicBezTo>
                    <a:pt x="1784" y="3206"/>
                    <a:pt x="1801" y="2965"/>
                    <a:pt x="1939" y="2831"/>
                  </a:cubicBezTo>
                  <a:cubicBezTo>
                    <a:pt x="2060" y="2714"/>
                    <a:pt x="2227" y="2660"/>
                    <a:pt x="2404" y="2619"/>
                  </a:cubicBezTo>
                  <a:cubicBezTo>
                    <a:pt x="2626" y="2568"/>
                    <a:pt x="2667" y="2548"/>
                    <a:pt x="2846" y="2509"/>
                  </a:cubicBezTo>
                  <a:lnTo>
                    <a:pt x="3292" y="3908"/>
                  </a:lnTo>
                  <a:cubicBezTo>
                    <a:pt x="3544" y="3846"/>
                    <a:pt x="3900" y="3778"/>
                    <a:pt x="4167" y="3724"/>
                  </a:cubicBezTo>
                  <a:lnTo>
                    <a:pt x="3005" y="0"/>
                  </a:lnTo>
                  <a:cubicBezTo>
                    <a:pt x="2185" y="173"/>
                    <a:pt x="1972" y="235"/>
                    <a:pt x="1611" y="323"/>
                  </a:cubicBezTo>
                  <a:cubicBezTo>
                    <a:pt x="683" y="550"/>
                    <a:pt x="0" y="923"/>
                    <a:pt x="238" y="1856"/>
                  </a:cubicBezTo>
                  <a:cubicBezTo>
                    <a:pt x="365" y="2349"/>
                    <a:pt x="747" y="2581"/>
                    <a:pt x="1144" y="26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62"/>
            <p:cNvSpPr/>
            <p:nvPr/>
          </p:nvSpPr>
          <p:spPr>
            <a:xfrm>
              <a:off x="8647113" y="306388"/>
              <a:ext cx="1223963" cy="1663700"/>
            </a:xfrm>
            <a:custGeom>
              <a:avLst/>
              <a:gdLst/>
              <a:ahLst/>
              <a:cxnLst/>
              <a:rect l="l" t="t" r="r" b="b"/>
              <a:pathLst>
                <a:path w="3394" h="4613" extrusionOk="0">
                  <a:moveTo>
                    <a:pt x="1802" y="3986"/>
                  </a:moveTo>
                  <a:cubicBezTo>
                    <a:pt x="1932" y="3160"/>
                    <a:pt x="2021" y="2646"/>
                    <a:pt x="2097" y="1757"/>
                  </a:cubicBezTo>
                  <a:lnTo>
                    <a:pt x="2807" y="4325"/>
                  </a:lnTo>
                  <a:cubicBezTo>
                    <a:pt x="2989" y="4403"/>
                    <a:pt x="3205" y="4507"/>
                    <a:pt x="3394" y="4613"/>
                  </a:cubicBezTo>
                  <a:lnTo>
                    <a:pt x="2329" y="732"/>
                  </a:lnTo>
                  <a:cubicBezTo>
                    <a:pt x="2107" y="618"/>
                    <a:pt x="1916" y="511"/>
                    <a:pt x="1668" y="429"/>
                  </a:cubicBezTo>
                  <a:cubicBezTo>
                    <a:pt x="1600" y="1016"/>
                    <a:pt x="1460" y="2164"/>
                    <a:pt x="1406" y="2608"/>
                  </a:cubicBezTo>
                  <a:lnTo>
                    <a:pt x="712" y="138"/>
                  </a:lnTo>
                  <a:cubicBezTo>
                    <a:pt x="482" y="88"/>
                    <a:pt x="298" y="41"/>
                    <a:pt x="0" y="0"/>
                  </a:cubicBezTo>
                  <a:lnTo>
                    <a:pt x="1091" y="3829"/>
                  </a:lnTo>
                  <a:cubicBezTo>
                    <a:pt x="1299" y="3867"/>
                    <a:pt x="1512" y="3912"/>
                    <a:pt x="1802" y="39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p62"/>
            <p:cNvSpPr/>
            <p:nvPr/>
          </p:nvSpPr>
          <p:spPr>
            <a:xfrm>
              <a:off x="6797676" y="246063"/>
              <a:ext cx="1495425" cy="1420813"/>
            </a:xfrm>
            <a:custGeom>
              <a:avLst/>
              <a:gdLst/>
              <a:ahLst/>
              <a:cxnLst/>
              <a:rect l="l" t="t" r="r" b="b"/>
              <a:pathLst>
                <a:path w="4145" h="3942" extrusionOk="0">
                  <a:moveTo>
                    <a:pt x="1816" y="796"/>
                  </a:moveTo>
                  <a:cubicBezTo>
                    <a:pt x="2488" y="728"/>
                    <a:pt x="2908" y="1282"/>
                    <a:pt x="3132" y="2018"/>
                  </a:cubicBezTo>
                  <a:cubicBezTo>
                    <a:pt x="3243" y="2381"/>
                    <a:pt x="3356" y="3171"/>
                    <a:pt x="2469" y="3190"/>
                  </a:cubicBezTo>
                  <a:cubicBezTo>
                    <a:pt x="1626" y="3209"/>
                    <a:pt x="1365" y="2462"/>
                    <a:pt x="1237" y="2042"/>
                  </a:cubicBezTo>
                  <a:cubicBezTo>
                    <a:pt x="1006" y="1279"/>
                    <a:pt x="1356" y="843"/>
                    <a:pt x="1816" y="796"/>
                  </a:cubicBezTo>
                  <a:close/>
                  <a:moveTo>
                    <a:pt x="1447" y="3671"/>
                  </a:moveTo>
                  <a:cubicBezTo>
                    <a:pt x="1800" y="3863"/>
                    <a:pt x="2227" y="3942"/>
                    <a:pt x="2698" y="3909"/>
                  </a:cubicBezTo>
                  <a:cubicBezTo>
                    <a:pt x="3373" y="3863"/>
                    <a:pt x="3699" y="3661"/>
                    <a:pt x="3890" y="3329"/>
                  </a:cubicBezTo>
                  <a:cubicBezTo>
                    <a:pt x="4145" y="2887"/>
                    <a:pt x="4103" y="2499"/>
                    <a:pt x="4023" y="2072"/>
                  </a:cubicBezTo>
                  <a:cubicBezTo>
                    <a:pt x="3928" y="1559"/>
                    <a:pt x="3440" y="0"/>
                    <a:pt x="1771" y="46"/>
                  </a:cubicBezTo>
                  <a:cubicBezTo>
                    <a:pt x="498" y="81"/>
                    <a:pt x="0" y="1197"/>
                    <a:pt x="315" y="2237"/>
                  </a:cubicBezTo>
                  <a:cubicBezTo>
                    <a:pt x="508" y="2873"/>
                    <a:pt x="901" y="3374"/>
                    <a:pt x="1447" y="367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62"/>
            <p:cNvSpPr/>
            <p:nvPr/>
          </p:nvSpPr>
          <p:spPr>
            <a:xfrm>
              <a:off x="7439026" y="3535363"/>
              <a:ext cx="1717675" cy="2159000"/>
            </a:xfrm>
            <a:custGeom>
              <a:avLst/>
              <a:gdLst/>
              <a:ahLst/>
              <a:cxnLst/>
              <a:rect l="l" t="t" r="r" b="b"/>
              <a:pathLst>
                <a:path w="4765" h="5992" extrusionOk="0">
                  <a:moveTo>
                    <a:pt x="2994" y="4358"/>
                  </a:moveTo>
                  <a:cubicBezTo>
                    <a:pt x="2424" y="4693"/>
                    <a:pt x="1740" y="4531"/>
                    <a:pt x="1444" y="3522"/>
                  </a:cubicBezTo>
                  <a:cubicBezTo>
                    <a:pt x="1161" y="2556"/>
                    <a:pt x="1567" y="1791"/>
                    <a:pt x="2086" y="1524"/>
                  </a:cubicBezTo>
                  <a:cubicBezTo>
                    <a:pt x="2669" y="1224"/>
                    <a:pt x="3355" y="1478"/>
                    <a:pt x="3585" y="2340"/>
                  </a:cubicBezTo>
                  <a:cubicBezTo>
                    <a:pt x="3824" y="3237"/>
                    <a:pt x="3628" y="3984"/>
                    <a:pt x="2994" y="4358"/>
                  </a:cubicBezTo>
                  <a:close/>
                  <a:moveTo>
                    <a:pt x="1876" y="599"/>
                  </a:moveTo>
                  <a:cubicBezTo>
                    <a:pt x="562" y="1266"/>
                    <a:pt x="0" y="2726"/>
                    <a:pt x="389" y="3980"/>
                  </a:cubicBezTo>
                  <a:cubicBezTo>
                    <a:pt x="724" y="5062"/>
                    <a:pt x="1757" y="5992"/>
                    <a:pt x="3230" y="5154"/>
                  </a:cubicBezTo>
                  <a:cubicBezTo>
                    <a:pt x="4628" y="4360"/>
                    <a:pt x="4765" y="2749"/>
                    <a:pt x="4301" y="1604"/>
                  </a:cubicBezTo>
                  <a:cubicBezTo>
                    <a:pt x="3938" y="710"/>
                    <a:pt x="3055" y="0"/>
                    <a:pt x="1876" y="5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p62"/>
            <p:cNvSpPr/>
            <p:nvPr/>
          </p:nvSpPr>
          <p:spPr>
            <a:xfrm>
              <a:off x="6789738" y="4267200"/>
              <a:ext cx="885825" cy="1711325"/>
            </a:xfrm>
            <a:custGeom>
              <a:avLst/>
              <a:gdLst/>
              <a:ahLst/>
              <a:cxnLst/>
              <a:rect l="l" t="t" r="r" b="b"/>
              <a:pathLst>
                <a:path w="2454" h="4746" extrusionOk="0">
                  <a:moveTo>
                    <a:pt x="0" y="450"/>
                  </a:moveTo>
                  <a:lnTo>
                    <a:pt x="1402" y="4746"/>
                  </a:lnTo>
                  <a:cubicBezTo>
                    <a:pt x="1740" y="4619"/>
                    <a:pt x="2300" y="4375"/>
                    <a:pt x="2454" y="4308"/>
                  </a:cubicBezTo>
                  <a:cubicBezTo>
                    <a:pt x="2018" y="2928"/>
                    <a:pt x="1079" y="0"/>
                    <a:pt x="1079" y="0"/>
                  </a:cubicBezTo>
                  <a:cubicBezTo>
                    <a:pt x="881" y="87"/>
                    <a:pt x="287" y="342"/>
                    <a:pt x="0" y="45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62"/>
            <p:cNvSpPr/>
            <p:nvPr/>
          </p:nvSpPr>
          <p:spPr>
            <a:xfrm>
              <a:off x="8897938" y="2678113"/>
              <a:ext cx="1192213" cy="2130425"/>
            </a:xfrm>
            <a:custGeom>
              <a:avLst/>
              <a:gdLst/>
              <a:ahLst/>
              <a:cxnLst/>
              <a:rect l="l" t="t" r="r" b="b"/>
              <a:pathLst>
                <a:path w="3306" h="5907" extrusionOk="0">
                  <a:moveTo>
                    <a:pt x="1745" y="2329"/>
                  </a:moveTo>
                  <a:cubicBezTo>
                    <a:pt x="1628" y="2436"/>
                    <a:pt x="1410" y="2664"/>
                    <a:pt x="1182" y="2863"/>
                  </a:cubicBezTo>
                  <a:lnTo>
                    <a:pt x="912" y="1863"/>
                  </a:lnTo>
                  <a:cubicBezTo>
                    <a:pt x="1093" y="1712"/>
                    <a:pt x="1274" y="1529"/>
                    <a:pt x="1453" y="1344"/>
                  </a:cubicBezTo>
                  <a:cubicBezTo>
                    <a:pt x="1649" y="1143"/>
                    <a:pt x="1787" y="1161"/>
                    <a:pt x="1849" y="1239"/>
                  </a:cubicBezTo>
                  <a:cubicBezTo>
                    <a:pt x="1919" y="1328"/>
                    <a:pt x="1949" y="1474"/>
                    <a:pt x="1956" y="1537"/>
                  </a:cubicBezTo>
                  <a:cubicBezTo>
                    <a:pt x="1984" y="1797"/>
                    <a:pt x="1945" y="2145"/>
                    <a:pt x="1745" y="2329"/>
                  </a:cubicBezTo>
                  <a:close/>
                  <a:moveTo>
                    <a:pt x="2838" y="2635"/>
                  </a:moveTo>
                  <a:cubicBezTo>
                    <a:pt x="2721" y="2218"/>
                    <a:pt x="2544" y="2108"/>
                    <a:pt x="2288" y="2248"/>
                  </a:cubicBezTo>
                  <a:cubicBezTo>
                    <a:pt x="2599" y="1754"/>
                    <a:pt x="2502" y="1003"/>
                    <a:pt x="2345" y="558"/>
                  </a:cubicBezTo>
                  <a:cubicBezTo>
                    <a:pt x="2268" y="337"/>
                    <a:pt x="2202" y="215"/>
                    <a:pt x="2002" y="119"/>
                  </a:cubicBezTo>
                  <a:cubicBezTo>
                    <a:pt x="1754" y="0"/>
                    <a:pt x="1529" y="204"/>
                    <a:pt x="1401" y="339"/>
                  </a:cubicBezTo>
                  <a:cubicBezTo>
                    <a:pt x="1094" y="664"/>
                    <a:pt x="606" y="1120"/>
                    <a:pt x="0" y="1609"/>
                  </a:cubicBezTo>
                  <a:lnTo>
                    <a:pt x="1263" y="5907"/>
                  </a:lnTo>
                  <a:cubicBezTo>
                    <a:pt x="1491" y="5713"/>
                    <a:pt x="1639" y="5559"/>
                    <a:pt x="1870" y="5350"/>
                  </a:cubicBezTo>
                  <a:lnTo>
                    <a:pt x="1361" y="3596"/>
                  </a:lnTo>
                  <a:cubicBezTo>
                    <a:pt x="1547" y="3422"/>
                    <a:pt x="1664" y="3324"/>
                    <a:pt x="1860" y="3126"/>
                  </a:cubicBezTo>
                  <a:cubicBezTo>
                    <a:pt x="2053" y="2931"/>
                    <a:pt x="2283" y="3005"/>
                    <a:pt x="2470" y="3622"/>
                  </a:cubicBezTo>
                  <a:cubicBezTo>
                    <a:pt x="2640" y="4184"/>
                    <a:pt x="2649" y="4354"/>
                    <a:pt x="2820" y="4421"/>
                  </a:cubicBezTo>
                  <a:cubicBezTo>
                    <a:pt x="2947" y="4283"/>
                    <a:pt x="3137" y="4031"/>
                    <a:pt x="3306" y="3808"/>
                  </a:cubicBezTo>
                  <a:cubicBezTo>
                    <a:pt x="3144" y="3787"/>
                    <a:pt x="3013" y="3257"/>
                    <a:pt x="2838" y="26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62"/>
            <p:cNvSpPr/>
            <p:nvPr/>
          </p:nvSpPr>
          <p:spPr>
            <a:xfrm>
              <a:off x="9642476" y="671513"/>
              <a:ext cx="998538" cy="2678113"/>
            </a:xfrm>
            <a:custGeom>
              <a:avLst/>
              <a:gdLst/>
              <a:ahLst/>
              <a:cxnLst/>
              <a:rect l="l" t="t" r="r" b="b"/>
              <a:pathLst>
                <a:path w="2770" h="7432" extrusionOk="0">
                  <a:moveTo>
                    <a:pt x="2522" y="5485"/>
                  </a:moveTo>
                  <a:cubicBezTo>
                    <a:pt x="2507" y="5429"/>
                    <a:pt x="2365" y="4903"/>
                    <a:pt x="2187" y="4243"/>
                  </a:cubicBezTo>
                  <a:cubicBezTo>
                    <a:pt x="2202" y="4157"/>
                    <a:pt x="2195" y="4054"/>
                    <a:pt x="2166" y="3945"/>
                  </a:cubicBezTo>
                  <a:cubicBezTo>
                    <a:pt x="2092" y="3663"/>
                    <a:pt x="1597" y="1830"/>
                    <a:pt x="1597" y="1830"/>
                  </a:cubicBezTo>
                  <a:cubicBezTo>
                    <a:pt x="1512" y="1531"/>
                    <a:pt x="1176" y="996"/>
                    <a:pt x="969" y="790"/>
                  </a:cubicBezTo>
                  <a:cubicBezTo>
                    <a:pt x="969" y="790"/>
                    <a:pt x="1423" y="2461"/>
                    <a:pt x="1641" y="3267"/>
                  </a:cubicBezTo>
                  <a:lnTo>
                    <a:pt x="1480" y="3517"/>
                  </a:lnTo>
                  <a:cubicBezTo>
                    <a:pt x="1395" y="3354"/>
                    <a:pt x="1302" y="3110"/>
                    <a:pt x="1206" y="2767"/>
                  </a:cubicBezTo>
                  <a:cubicBezTo>
                    <a:pt x="941" y="1819"/>
                    <a:pt x="580" y="471"/>
                    <a:pt x="580" y="471"/>
                  </a:cubicBezTo>
                  <a:cubicBezTo>
                    <a:pt x="379" y="281"/>
                    <a:pt x="247" y="145"/>
                    <a:pt x="0" y="0"/>
                  </a:cubicBezTo>
                  <a:cubicBezTo>
                    <a:pt x="0" y="0"/>
                    <a:pt x="868" y="3099"/>
                    <a:pt x="953" y="3353"/>
                  </a:cubicBezTo>
                  <a:cubicBezTo>
                    <a:pt x="1035" y="3599"/>
                    <a:pt x="1104" y="3787"/>
                    <a:pt x="1277" y="4037"/>
                  </a:cubicBezTo>
                  <a:cubicBezTo>
                    <a:pt x="1381" y="4187"/>
                    <a:pt x="1640" y="4419"/>
                    <a:pt x="1858" y="4471"/>
                  </a:cubicBezTo>
                  <a:cubicBezTo>
                    <a:pt x="2007" y="5028"/>
                    <a:pt x="2157" y="5594"/>
                    <a:pt x="2159" y="5601"/>
                  </a:cubicBezTo>
                  <a:cubicBezTo>
                    <a:pt x="2221" y="5849"/>
                    <a:pt x="2401" y="6433"/>
                    <a:pt x="2275" y="6584"/>
                  </a:cubicBezTo>
                  <a:cubicBezTo>
                    <a:pt x="2191" y="6684"/>
                    <a:pt x="2134" y="6467"/>
                    <a:pt x="2056" y="6178"/>
                  </a:cubicBezTo>
                  <a:cubicBezTo>
                    <a:pt x="2050" y="6156"/>
                    <a:pt x="1855" y="5463"/>
                    <a:pt x="1855" y="5463"/>
                  </a:cubicBezTo>
                  <a:cubicBezTo>
                    <a:pt x="1805" y="5595"/>
                    <a:pt x="1669" y="5890"/>
                    <a:pt x="1569" y="6069"/>
                  </a:cubicBezTo>
                  <a:cubicBezTo>
                    <a:pt x="1569" y="6069"/>
                    <a:pt x="1760" y="6764"/>
                    <a:pt x="1813" y="6938"/>
                  </a:cubicBezTo>
                  <a:cubicBezTo>
                    <a:pt x="1896" y="7214"/>
                    <a:pt x="2052" y="7408"/>
                    <a:pt x="2238" y="7419"/>
                  </a:cubicBezTo>
                  <a:cubicBezTo>
                    <a:pt x="2470" y="7432"/>
                    <a:pt x="2624" y="7232"/>
                    <a:pt x="2696" y="6867"/>
                  </a:cubicBezTo>
                  <a:cubicBezTo>
                    <a:pt x="2770" y="6488"/>
                    <a:pt x="2673" y="6027"/>
                    <a:pt x="2522" y="548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62"/>
            <p:cNvSpPr/>
            <p:nvPr/>
          </p:nvSpPr>
          <p:spPr>
            <a:xfrm>
              <a:off x="5137151" y="4508500"/>
              <a:ext cx="1949450" cy="1931988"/>
            </a:xfrm>
            <a:custGeom>
              <a:avLst/>
              <a:gdLst/>
              <a:ahLst/>
              <a:cxnLst/>
              <a:rect l="l" t="t" r="r" b="b"/>
              <a:pathLst>
                <a:path w="5407" h="5360" extrusionOk="0">
                  <a:moveTo>
                    <a:pt x="2983" y="340"/>
                  </a:moveTo>
                  <a:lnTo>
                    <a:pt x="4011" y="3371"/>
                  </a:lnTo>
                  <a:cubicBezTo>
                    <a:pt x="3060" y="2449"/>
                    <a:pt x="2180" y="1717"/>
                    <a:pt x="1197" y="843"/>
                  </a:cubicBezTo>
                  <a:cubicBezTo>
                    <a:pt x="794" y="931"/>
                    <a:pt x="365" y="1038"/>
                    <a:pt x="0" y="1102"/>
                  </a:cubicBezTo>
                  <a:lnTo>
                    <a:pt x="1498" y="5360"/>
                  </a:lnTo>
                  <a:cubicBezTo>
                    <a:pt x="1680" y="5327"/>
                    <a:pt x="2370" y="5179"/>
                    <a:pt x="2529" y="5147"/>
                  </a:cubicBezTo>
                  <a:lnTo>
                    <a:pt x="1528" y="2246"/>
                  </a:lnTo>
                  <a:cubicBezTo>
                    <a:pt x="2475" y="3158"/>
                    <a:pt x="3306" y="3801"/>
                    <a:pt x="4316" y="4657"/>
                  </a:cubicBezTo>
                  <a:cubicBezTo>
                    <a:pt x="4682" y="4552"/>
                    <a:pt x="5044" y="4428"/>
                    <a:pt x="5407" y="4294"/>
                  </a:cubicBezTo>
                  <a:lnTo>
                    <a:pt x="3986" y="0"/>
                  </a:lnTo>
                  <a:cubicBezTo>
                    <a:pt x="3750" y="84"/>
                    <a:pt x="3340" y="229"/>
                    <a:pt x="2983" y="34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62"/>
            <p:cNvSpPr/>
            <p:nvPr/>
          </p:nvSpPr>
          <p:spPr>
            <a:xfrm>
              <a:off x="2930526" y="4989513"/>
              <a:ext cx="995363" cy="1550988"/>
            </a:xfrm>
            <a:custGeom>
              <a:avLst/>
              <a:gdLst/>
              <a:ahLst/>
              <a:cxnLst/>
              <a:rect l="l" t="t" r="r" b="b"/>
              <a:pathLst>
                <a:path w="2760" h="4303" extrusionOk="0">
                  <a:moveTo>
                    <a:pt x="1426" y="102"/>
                  </a:moveTo>
                  <a:cubicBezTo>
                    <a:pt x="1162" y="86"/>
                    <a:pt x="799" y="43"/>
                    <a:pt x="491" y="0"/>
                  </a:cubicBezTo>
                  <a:cubicBezTo>
                    <a:pt x="491" y="0"/>
                    <a:pt x="1539" y="2720"/>
                    <a:pt x="1574" y="2815"/>
                  </a:cubicBezTo>
                  <a:cubicBezTo>
                    <a:pt x="1690" y="3126"/>
                    <a:pt x="1709" y="3272"/>
                    <a:pt x="1676" y="3369"/>
                  </a:cubicBezTo>
                  <a:cubicBezTo>
                    <a:pt x="1664" y="3403"/>
                    <a:pt x="1637" y="3489"/>
                    <a:pt x="1526" y="3488"/>
                  </a:cubicBezTo>
                  <a:cubicBezTo>
                    <a:pt x="1349" y="3485"/>
                    <a:pt x="1093" y="3333"/>
                    <a:pt x="992" y="3140"/>
                  </a:cubicBezTo>
                  <a:cubicBezTo>
                    <a:pt x="874" y="2916"/>
                    <a:pt x="747" y="2548"/>
                    <a:pt x="747" y="2548"/>
                  </a:cubicBezTo>
                  <a:cubicBezTo>
                    <a:pt x="541" y="2498"/>
                    <a:pt x="164" y="2385"/>
                    <a:pt x="0" y="2317"/>
                  </a:cubicBezTo>
                  <a:cubicBezTo>
                    <a:pt x="0" y="2317"/>
                    <a:pt x="199" y="2853"/>
                    <a:pt x="318" y="3111"/>
                  </a:cubicBezTo>
                  <a:cubicBezTo>
                    <a:pt x="475" y="3454"/>
                    <a:pt x="648" y="3677"/>
                    <a:pt x="948" y="3938"/>
                  </a:cubicBezTo>
                  <a:cubicBezTo>
                    <a:pt x="1087" y="4059"/>
                    <a:pt x="1535" y="4303"/>
                    <a:pt x="1977" y="4303"/>
                  </a:cubicBezTo>
                  <a:cubicBezTo>
                    <a:pt x="2702" y="4303"/>
                    <a:pt x="2760" y="3656"/>
                    <a:pt x="2529" y="3034"/>
                  </a:cubicBezTo>
                  <a:cubicBezTo>
                    <a:pt x="2425" y="2756"/>
                    <a:pt x="1426" y="102"/>
                    <a:pt x="1426" y="1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62"/>
            <p:cNvSpPr/>
            <p:nvPr/>
          </p:nvSpPr>
          <p:spPr>
            <a:xfrm>
              <a:off x="3625851" y="4940300"/>
              <a:ext cx="1757363" cy="1658938"/>
            </a:xfrm>
            <a:custGeom>
              <a:avLst/>
              <a:gdLst/>
              <a:ahLst/>
              <a:cxnLst/>
              <a:rect l="l" t="t" r="r" b="b"/>
              <a:pathLst>
                <a:path w="4873" h="4604" extrusionOk="0">
                  <a:moveTo>
                    <a:pt x="3646" y="0"/>
                  </a:moveTo>
                  <a:cubicBezTo>
                    <a:pt x="3442" y="28"/>
                    <a:pt x="2878" y="123"/>
                    <a:pt x="2533" y="155"/>
                  </a:cubicBezTo>
                  <a:cubicBezTo>
                    <a:pt x="2533" y="155"/>
                    <a:pt x="3282" y="2212"/>
                    <a:pt x="3384" y="2507"/>
                  </a:cubicBezTo>
                  <a:cubicBezTo>
                    <a:pt x="3443" y="2677"/>
                    <a:pt x="3729" y="3380"/>
                    <a:pt x="3523" y="3574"/>
                  </a:cubicBezTo>
                  <a:cubicBezTo>
                    <a:pt x="3442" y="3651"/>
                    <a:pt x="3254" y="3781"/>
                    <a:pt x="3056" y="3778"/>
                  </a:cubicBezTo>
                  <a:cubicBezTo>
                    <a:pt x="2818" y="3775"/>
                    <a:pt x="2729" y="3770"/>
                    <a:pt x="2441" y="3651"/>
                  </a:cubicBezTo>
                  <a:cubicBezTo>
                    <a:pt x="2113" y="3516"/>
                    <a:pt x="2038" y="3183"/>
                    <a:pt x="1942" y="2915"/>
                  </a:cubicBezTo>
                  <a:cubicBezTo>
                    <a:pt x="1798" y="2516"/>
                    <a:pt x="957" y="265"/>
                    <a:pt x="957" y="265"/>
                  </a:cubicBezTo>
                  <a:cubicBezTo>
                    <a:pt x="668" y="279"/>
                    <a:pt x="309" y="265"/>
                    <a:pt x="0" y="262"/>
                  </a:cubicBezTo>
                  <a:cubicBezTo>
                    <a:pt x="0" y="262"/>
                    <a:pt x="777" y="2338"/>
                    <a:pt x="976" y="2880"/>
                  </a:cubicBezTo>
                  <a:cubicBezTo>
                    <a:pt x="1225" y="3557"/>
                    <a:pt x="1365" y="3867"/>
                    <a:pt x="1616" y="4070"/>
                  </a:cubicBezTo>
                  <a:cubicBezTo>
                    <a:pt x="2106" y="4466"/>
                    <a:pt x="2581" y="4587"/>
                    <a:pt x="3130" y="4595"/>
                  </a:cubicBezTo>
                  <a:cubicBezTo>
                    <a:pt x="3756" y="4604"/>
                    <a:pt x="4201" y="4335"/>
                    <a:pt x="4372" y="4211"/>
                  </a:cubicBezTo>
                  <a:cubicBezTo>
                    <a:pt x="4873" y="3848"/>
                    <a:pt x="4803" y="3264"/>
                    <a:pt x="4643" y="2800"/>
                  </a:cubicBezTo>
                  <a:cubicBezTo>
                    <a:pt x="4295" y="1795"/>
                    <a:pt x="3646" y="0"/>
                    <a:pt x="36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62"/>
            <p:cNvSpPr/>
            <p:nvPr/>
          </p:nvSpPr>
          <p:spPr>
            <a:xfrm>
              <a:off x="1546226" y="3409950"/>
              <a:ext cx="1217613" cy="2595563"/>
            </a:xfrm>
            <a:custGeom>
              <a:avLst/>
              <a:gdLst/>
              <a:ahLst/>
              <a:cxnLst/>
              <a:rect l="l" t="t" r="r" b="b"/>
              <a:pathLst>
                <a:path w="3378" h="7199" extrusionOk="0">
                  <a:moveTo>
                    <a:pt x="1958" y="4779"/>
                  </a:moveTo>
                  <a:cubicBezTo>
                    <a:pt x="1914" y="4838"/>
                    <a:pt x="1832" y="4845"/>
                    <a:pt x="1707" y="4749"/>
                  </a:cubicBezTo>
                  <a:cubicBezTo>
                    <a:pt x="1658" y="4629"/>
                    <a:pt x="1324" y="3816"/>
                    <a:pt x="1255" y="3643"/>
                  </a:cubicBezTo>
                  <a:cubicBezTo>
                    <a:pt x="1384" y="3749"/>
                    <a:pt x="1618" y="3891"/>
                    <a:pt x="1791" y="4109"/>
                  </a:cubicBezTo>
                  <a:cubicBezTo>
                    <a:pt x="1937" y="4291"/>
                    <a:pt x="2085" y="4611"/>
                    <a:pt x="1958" y="4779"/>
                  </a:cubicBezTo>
                  <a:close/>
                  <a:moveTo>
                    <a:pt x="929" y="2715"/>
                  </a:moveTo>
                  <a:cubicBezTo>
                    <a:pt x="866" y="2576"/>
                    <a:pt x="731" y="2302"/>
                    <a:pt x="601" y="1943"/>
                  </a:cubicBezTo>
                  <a:cubicBezTo>
                    <a:pt x="460" y="1554"/>
                    <a:pt x="379" y="1155"/>
                    <a:pt x="510" y="1052"/>
                  </a:cubicBezTo>
                  <a:cubicBezTo>
                    <a:pt x="644" y="947"/>
                    <a:pt x="927" y="1346"/>
                    <a:pt x="1155" y="1938"/>
                  </a:cubicBezTo>
                  <a:cubicBezTo>
                    <a:pt x="1263" y="2221"/>
                    <a:pt x="1426" y="2725"/>
                    <a:pt x="1422" y="3106"/>
                  </a:cubicBezTo>
                  <a:cubicBezTo>
                    <a:pt x="1229" y="2962"/>
                    <a:pt x="1039" y="2866"/>
                    <a:pt x="929" y="2715"/>
                  </a:cubicBezTo>
                  <a:close/>
                  <a:moveTo>
                    <a:pt x="2719" y="5528"/>
                  </a:moveTo>
                  <a:cubicBezTo>
                    <a:pt x="2609" y="5322"/>
                    <a:pt x="2499" y="5196"/>
                    <a:pt x="2280" y="5072"/>
                  </a:cubicBezTo>
                  <a:cubicBezTo>
                    <a:pt x="2392" y="5024"/>
                    <a:pt x="2477" y="4874"/>
                    <a:pt x="2480" y="4672"/>
                  </a:cubicBezTo>
                  <a:cubicBezTo>
                    <a:pt x="2487" y="4281"/>
                    <a:pt x="2311" y="3878"/>
                    <a:pt x="1837" y="3436"/>
                  </a:cubicBezTo>
                  <a:cubicBezTo>
                    <a:pt x="1917" y="2965"/>
                    <a:pt x="1786" y="2193"/>
                    <a:pt x="1417" y="1322"/>
                  </a:cubicBezTo>
                  <a:cubicBezTo>
                    <a:pt x="1118" y="619"/>
                    <a:pt x="683" y="0"/>
                    <a:pt x="330" y="165"/>
                  </a:cubicBezTo>
                  <a:cubicBezTo>
                    <a:pt x="86" y="280"/>
                    <a:pt x="0" y="674"/>
                    <a:pt x="105" y="1225"/>
                  </a:cubicBezTo>
                  <a:cubicBezTo>
                    <a:pt x="152" y="1471"/>
                    <a:pt x="215" y="1705"/>
                    <a:pt x="365" y="2103"/>
                  </a:cubicBezTo>
                  <a:cubicBezTo>
                    <a:pt x="456" y="2345"/>
                    <a:pt x="1811" y="5716"/>
                    <a:pt x="1811" y="5716"/>
                  </a:cubicBezTo>
                  <a:cubicBezTo>
                    <a:pt x="1888" y="5867"/>
                    <a:pt x="2098" y="6112"/>
                    <a:pt x="2327" y="6295"/>
                  </a:cubicBezTo>
                  <a:lnTo>
                    <a:pt x="1908" y="5247"/>
                  </a:lnTo>
                  <a:cubicBezTo>
                    <a:pt x="2229" y="5374"/>
                    <a:pt x="2383" y="5714"/>
                    <a:pt x="2585" y="6212"/>
                  </a:cubicBezTo>
                  <a:cubicBezTo>
                    <a:pt x="2705" y="6506"/>
                    <a:pt x="2765" y="6702"/>
                    <a:pt x="2823" y="6787"/>
                  </a:cubicBezTo>
                  <a:cubicBezTo>
                    <a:pt x="2899" y="6879"/>
                    <a:pt x="3178" y="7085"/>
                    <a:pt x="3378" y="7199"/>
                  </a:cubicBezTo>
                  <a:cubicBezTo>
                    <a:pt x="3305" y="7095"/>
                    <a:pt x="3208" y="6834"/>
                    <a:pt x="3121" y="6582"/>
                  </a:cubicBezTo>
                  <a:cubicBezTo>
                    <a:pt x="3034" y="6328"/>
                    <a:pt x="2862" y="5796"/>
                    <a:pt x="2719" y="55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62"/>
            <p:cNvSpPr/>
            <p:nvPr/>
          </p:nvSpPr>
          <p:spPr>
            <a:xfrm>
              <a:off x="1857376" y="2900363"/>
              <a:ext cx="644525" cy="1527175"/>
            </a:xfrm>
            <a:custGeom>
              <a:avLst/>
              <a:gdLst/>
              <a:ahLst/>
              <a:cxnLst/>
              <a:rect l="l" t="t" r="r" b="b"/>
              <a:pathLst>
                <a:path w="1788" h="4237" extrusionOk="0">
                  <a:moveTo>
                    <a:pt x="1788" y="3693"/>
                  </a:moveTo>
                  <a:lnTo>
                    <a:pt x="347" y="0"/>
                  </a:lnTo>
                  <a:cubicBezTo>
                    <a:pt x="206" y="201"/>
                    <a:pt x="108" y="355"/>
                    <a:pt x="0" y="549"/>
                  </a:cubicBezTo>
                  <a:lnTo>
                    <a:pt x="1455" y="4237"/>
                  </a:lnTo>
                  <a:cubicBezTo>
                    <a:pt x="1571" y="4027"/>
                    <a:pt x="1661" y="3897"/>
                    <a:pt x="1788" y="36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92" name="Google Shape;92;p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57343" y="5276850"/>
            <a:ext cx="254813" cy="12972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534898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petus">
  <p:cSld name="Lopetus">
    <p:bg>
      <p:bgPr>
        <a:solidFill>
          <a:srgbClr val="FF70C2"/>
        </a:solid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60"/>
          <p:cNvSpPr txBox="1">
            <a:spLocks noGrp="1"/>
          </p:cNvSpPr>
          <p:nvPr>
            <p:ph type="title"/>
          </p:nvPr>
        </p:nvSpPr>
        <p:spPr>
          <a:xfrm>
            <a:off x="784224" y="1947863"/>
            <a:ext cx="11026775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200"/>
              <a:buFont typeface="Arial"/>
              <a:buNone/>
              <a:defRPr sz="152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60"/>
          <p:cNvSpPr txBox="1">
            <a:spLocks noGrp="1"/>
          </p:cNvSpPr>
          <p:nvPr>
            <p:ph type="body" idx="1"/>
          </p:nvPr>
        </p:nvSpPr>
        <p:spPr>
          <a:xfrm>
            <a:off x="3297237" y="6336000"/>
            <a:ext cx="982663" cy="1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None/>
              <a:defRPr sz="700" b="1">
                <a:solidFill>
                  <a:srgbClr val="FFFFFF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7" name="Google Shape;127;p60"/>
          <p:cNvSpPr txBox="1">
            <a:spLocks noGrp="1"/>
          </p:cNvSpPr>
          <p:nvPr>
            <p:ph type="body" idx="2"/>
          </p:nvPr>
        </p:nvSpPr>
        <p:spPr>
          <a:xfrm>
            <a:off x="5840950" y="6336000"/>
            <a:ext cx="2880000" cy="1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None/>
              <a:defRPr sz="700" b="1">
                <a:solidFill>
                  <a:srgbClr val="FFFFFF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8" name="Google Shape;128;p60"/>
          <p:cNvSpPr txBox="1">
            <a:spLocks noGrp="1"/>
          </p:cNvSpPr>
          <p:nvPr>
            <p:ph type="body" idx="3"/>
          </p:nvPr>
        </p:nvSpPr>
        <p:spPr>
          <a:xfrm>
            <a:off x="4431175" y="6336000"/>
            <a:ext cx="1271125" cy="1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None/>
              <a:defRPr sz="700" b="1">
                <a:solidFill>
                  <a:srgbClr val="FFFFFF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9" name="Google Shape;129;p60"/>
          <p:cNvSpPr txBox="1">
            <a:spLocks noGrp="1"/>
          </p:cNvSpPr>
          <p:nvPr>
            <p:ph type="ftr" idx="11"/>
          </p:nvPr>
        </p:nvSpPr>
        <p:spPr>
          <a:xfrm>
            <a:off x="1309688" y="6336000"/>
            <a:ext cx="1908000" cy="1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>
                <a:solidFill>
                  <a:srgbClr val="FFFFFF"/>
                </a:solidFill>
                <a:latin typeface="Bw Gradual ExtraBold" pitchFamily="2" charset="7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i-FI" dirty="0"/>
          </a:p>
        </p:txBody>
      </p:sp>
      <p:sp>
        <p:nvSpPr>
          <p:cNvPr id="130" name="Google Shape;130;p60"/>
          <p:cNvSpPr txBox="1"/>
          <p:nvPr/>
        </p:nvSpPr>
        <p:spPr>
          <a:xfrm>
            <a:off x="10547350" y="6336000"/>
            <a:ext cx="1308100" cy="1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7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junior.aalto.fi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00026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Sivuja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4C49227-2D68-09D9-DDAB-9D83FDA98A73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1" i="0" dirty="0">
              <a:latin typeface="Bw Gradual ExtraBold" pitchFamily="2" charset="77"/>
            </a:endParaRP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1DC1C6F8-B8BA-C569-DEFD-51BCF8F61A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  <a:noFill/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E33DC664-B896-B169-BF3A-CFDB99D0F67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biLevel thresh="50000"/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985" y="252001"/>
            <a:ext cx="615511" cy="40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384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Sivujako neg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5CAEBE5-2D82-99D5-8C0A-934BC21F8244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1" i="0" dirty="0">
              <a:latin typeface="Bw Gradual ExtraBold" pitchFamily="2" charset="77"/>
            </a:endParaRP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C407B658-8084-B4E4-DF18-B4282996E3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8439AAFE-3F21-8343-C942-ACE1E5D4F7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987" y="252000"/>
            <a:ext cx="615510" cy="40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4439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vujak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4C49227-2D68-09D9-DDAB-9D83FDA98A73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1" i="0" dirty="0">
              <a:latin typeface="Bw Gradual ExtraBold" pitchFamily="2" charset="77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A66837A-7EEF-6ACC-BE2C-FFFFF4AADC5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38012" y="1306800"/>
            <a:ext cx="5115086" cy="4903200"/>
          </a:xfrm>
          <a:prstGeom prst="rect">
            <a:avLst/>
          </a:prstGeom>
        </p:spPr>
        <p:txBody>
          <a:bodyPr rIns="90000" bIns="10800"/>
          <a:lstStyle>
            <a:lvl1pPr>
              <a:defRPr b="0" i="0" baseline="0">
                <a:solidFill>
                  <a:schemeClr val="tx1"/>
                </a:solidFill>
                <a:latin typeface="Bw Gradual Light" pitchFamily="2" charset="77"/>
              </a:defRPr>
            </a:lvl1pPr>
            <a:lvl2pPr>
              <a:defRPr b="0" i="0" baseline="0">
                <a:solidFill>
                  <a:schemeClr val="tx1"/>
                </a:solidFill>
                <a:latin typeface="Bw Gradual Light" pitchFamily="2" charset="77"/>
              </a:defRPr>
            </a:lvl2pPr>
            <a:lvl3pPr>
              <a:defRPr b="0" i="0" baseline="0">
                <a:solidFill>
                  <a:schemeClr val="tx1"/>
                </a:solidFill>
                <a:latin typeface="Bw Gradual Light" pitchFamily="2" charset="77"/>
              </a:defRPr>
            </a:lvl3pPr>
            <a:lvl4pPr>
              <a:defRPr b="0" i="0" baseline="0">
                <a:solidFill>
                  <a:schemeClr val="tx1"/>
                </a:solidFill>
                <a:latin typeface="Bw Gradual Light" pitchFamily="2" charset="77"/>
              </a:defRPr>
            </a:lvl4pPr>
            <a:lvl5pPr>
              <a:defRPr b="0" i="0" baseline="0">
                <a:solidFill>
                  <a:schemeClr val="tx1"/>
                </a:solidFill>
                <a:latin typeface="Bw Gradual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1EF51F0D-48D4-D527-B831-A94108F8EF0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339600" y="1306800"/>
            <a:ext cx="5114388" cy="4903200"/>
          </a:xfrm>
          <a:prstGeom prst="rect">
            <a:avLst/>
          </a:prstGeom>
        </p:spPr>
        <p:txBody>
          <a:bodyPr rIns="90000" bIns="10800"/>
          <a:lstStyle>
            <a:lvl1pPr>
              <a:defRPr b="0" i="0" baseline="0">
                <a:solidFill>
                  <a:schemeClr val="bg1"/>
                </a:solidFill>
                <a:latin typeface="Bw Gradual Light" pitchFamily="2" charset="77"/>
              </a:defRPr>
            </a:lvl1pPr>
            <a:lvl2pPr>
              <a:defRPr b="0" i="0" baseline="0">
                <a:solidFill>
                  <a:schemeClr val="bg1"/>
                </a:solidFill>
                <a:latin typeface="Bw Gradual Light" pitchFamily="2" charset="77"/>
              </a:defRPr>
            </a:lvl2pPr>
            <a:lvl3pPr>
              <a:defRPr b="0" i="0" baseline="0">
                <a:solidFill>
                  <a:schemeClr val="bg1"/>
                </a:solidFill>
                <a:latin typeface="Bw Gradual Light" pitchFamily="2" charset="77"/>
              </a:defRPr>
            </a:lvl3pPr>
            <a:lvl4pPr>
              <a:defRPr b="0" i="0" baseline="0">
                <a:solidFill>
                  <a:schemeClr val="bg1"/>
                </a:solidFill>
                <a:latin typeface="Bw Gradual Light" pitchFamily="2" charset="77"/>
              </a:defRPr>
            </a:lvl4pPr>
            <a:lvl5pPr>
              <a:defRPr b="0" i="0" baseline="0">
                <a:solidFill>
                  <a:schemeClr val="bg1"/>
                </a:solidFill>
                <a:latin typeface="Bw Gradual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E580CDD-B854-EFFB-BDAB-CEAC85D8B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013" y="252000"/>
            <a:ext cx="5115086" cy="758954"/>
          </a:xfrm>
          <a:prstGeom prst="rect">
            <a:avLst/>
          </a:prstGeom>
        </p:spPr>
        <p:txBody>
          <a:bodyPr/>
          <a:lstStyle>
            <a:lvl1pPr>
              <a:lnSpc>
                <a:spcPct val="82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8E8F126C-B54A-1C09-29B5-10EEB37F30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  <a:noFill/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2B127D81-28B4-3427-E6DB-D3B524DADAC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biLevel thresh="50000"/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985" y="252001"/>
            <a:ext cx="615511" cy="40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6978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vujako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5CAEBE5-2D82-99D5-8C0A-934BC21F8244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1" i="0" dirty="0">
              <a:latin typeface="Bw Gradual ExtraBold" pitchFamily="2" charset="77"/>
            </a:endParaRP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E75D657F-E0D9-4044-88F7-74B0807F3B5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38012" y="1306800"/>
            <a:ext cx="5115086" cy="4903200"/>
          </a:xfrm>
          <a:prstGeom prst="rect">
            <a:avLst/>
          </a:prstGeom>
        </p:spPr>
        <p:txBody>
          <a:bodyPr tIns="46800" bIns="10800"/>
          <a:lstStyle>
            <a:lvl1pPr>
              <a:defRPr b="0" i="0" baseline="0">
                <a:solidFill>
                  <a:schemeClr val="bg1"/>
                </a:solidFill>
                <a:latin typeface="Bw Gradual Light" pitchFamily="2" charset="77"/>
              </a:defRPr>
            </a:lvl1pPr>
            <a:lvl2pPr>
              <a:defRPr b="0" i="0" baseline="0">
                <a:solidFill>
                  <a:schemeClr val="bg1"/>
                </a:solidFill>
                <a:latin typeface="Bw Gradual Light" pitchFamily="2" charset="77"/>
              </a:defRPr>
            </a:lvl2pPr>
            <a:lvl3pPr>
              <a:defRPr b="0" i="0" baseline="0">
                <a:solidFill>
                  <a:schemeClr val="bg1"/>
                </a:solidFill>
                <a:latin typeface="Bw Gradual Light" pitchFamily="2" charset="77"/>
              </a:defRPr>
            </a:lvl3pPr>
            <a:lvl4pPr>
              <a:defRPr b="0" i="0" baseline="0">
                <a:solidFill>
                  <a:schemeClr val="bg1"/>
                </a:solidFill>
                <a:latin typeface="Bw Gradual Light" pitchFamily="2" charset="77"/>
              </a:defRPr>
            </a:lvl4pPr>
            <a:lvl5pPr>
              <a:defRPr b="0" i="0" baseline="0">
                <a:solidFill>
                  <a:schemeClr val="bg1"/>
                </a:solidFill>
                <a:latin typeface="Bw Gradual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962D71A-4050-5E94-046B-0703D5081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013" y="252000"/>
            <a:ext cx="5115086" cy="758954"/>
          </a:xfrm>
          <a:prstGeom prst="rect">
            <a:avLst/>
          </a:prstGeom>
        </p:spPr>
        <p:txBody>
          <a:bodyPr/>
          <a:lstStyle>
            <a:lvl1pPr>
              <a:lnSpc>
                <a:spcPct val="82000"/>
              </a:lnSpc>
              <a:defRPr b="1" i="0" baseline="0">
                <a:solidFill>
                  <a:schemeClr val="bg1"/>
                </a:solidFill>
                <a:latin typeface="Bw Gradual ExtraBold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8C171190-9D29-62B3-DCDF-93AB8BF0E24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339600" y="1306800"/>
            <a:ext cx="5114388" cy="4903200"/>
          </a:xfrm>
          <a:prstGeom prst="rect">
            <a:avLst/>
          </a:prstGeom>
        </p:spPr>
        <p:txBody>
          <a:bodyPr tIns="46800" bIns="10800"/>
          <a:lstStyle>
            <a:lvl1pPr>
              <a:defRPr b="0" i="0" baseline="0">
                <a:solidFill>
                  <a:schemeClr val="tx1"/>
                </a:solidFill>
                <a:latin typeface="Bw Gradual Light" pitchFamily="2" charset="77"/>
              </a:defRPr>
            </a:lvl1pPr>
            <a:lvl2pPr>
              <a:defRPr b="0" i="0" baseline="0">
                <a:solidFill>
                  <a:schemeClr val="tx1"/>
                </a:solidFill>
                <a:latin typeface="Bw Gradual Light" pitchFamily="2" charset="77"/>
              </a:defRPr>
            </a:lvl2pPr>
            <a:lvl3pPr>
              <a:defRPr b="0" i="0" baseline="0">
                <a:solidFill>
                  <a:schemeClr val="tx1"/>
                </a:solidFill>
                <a:latin typeface="Bw Gradual Light" pitchFamily="2" charset="77"/>
              </a:defRPr>
            </a:lvl3pPr>
            <a:lvl4pPr>
              <a:defRPr b="0" i="0" baseline="0">
                <a:solidFill>
                  <a:schemeClr val="tx1"/>
                </a:solidFill>
                <a:latin typeface="Bw Gradual Light" pitchFamily="2" charset="77"/>
              </a:defRPr>
            </a:lvl4pPr>
            <a:lvl5pPr>
              <a:defRPr b="0" i="0" baseline="0">
                <a:solidFill>
                  <a:schemeClr val="tx1"/>
                </a:solidFill>
                <a:latin typeface="Bw Gradual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0677DDAC-147B-090F-0DAA-9BE28EFD0F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987" y="252000"/>
            <a:ext cx="615510" cy="406531"/>
          </a:xfrm>
          <a:prstGeom prst="rect">
            <a:avLst/>
          </a:prstGeom>
        </p:spPr>
      </p:pic>
      <p:pic>
        <p:nvPicPr>
          <p:cNvPr id="2" name="Picture 8">
            <a:extLst>
              <a:ext uri="{FF2B5EF4-FFF2-40B4-BE49-F238E27FC236}">
                <a16:creationId xmlns:a16="http://schemas.microsoft.com/office/drawing/2014/main" id="{D909B78A-3B7B-F36E-275D-05CB8B6B5B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0154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rvikkeet ja työvaihee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BB0955E-32E4-5F1A-B4AC-979A8707CE13}"/>
              </a:ext>
            </a:extLst>
          </p:cNvPr>
          <p:cNvSpPr/>
          <p:nvPr userDrawn="1"/>
        </p:nvSpPr>
        <p:spPr>
          <a:xfrm>
            <a:off x="3578577" y="0"/>
            <a:ext cx="861342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1" i="0" dirty="0">
              <a:latin typeface="Bw Gradual ExtraBold" pitchFamily="2" charset="77"/>
            </a:endParaRP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0F084573-A639-8EE7-3B86-23ED56535CE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31417" y="1306800"/>
            <a:ext cx="3115744" cy="4903200"/>
          </a:xfrm>
          <a:prstGeom prst="rect">
            <a:avLst/>
          </a:prstGeom>
        </p:spPr>
        <p:txBody>
          <a:bodyPr bIns="10800">
            <a:normAutofit/>
          </a:bodyPr>
          <a:lstStyle>
            <a:lvl1pPr>
              <a:defRPr sz="2200" b="0" i="0" baseline="0">
                <a:solidFill>
                  <a:schemeClr val="bg1"/>
                </a:solidFill>
                <a:latin typeface="Bw Gradual Light" pitchFamily="2" charset="77"/>
              </a:defRPr>
            </a:lvl1pPr>
            <a:lvl2pPr>
              <a:defRPr sz="2000" b="0" i="0" baseline="0">
                <a:solidFill>
                  <a:schemeClr val="bg1"/>
                </a:solidFill>
                <a:latin typeface="Bw Gradual Light" pitchFamily="2" charset="77"/>
              </a:defRPr>
            </a:lvl2pPr>
            <a:lvl3pPr>
              <a:defRPr sz="1800" b="0" i="0" baseline="0">
                <a:solidFill>
                  <a:schemeClr val="bg1"/>
                </a:solidFill>
                <a:latin typeface="Bw Gradual Light" pitchFamily="2" charset="77"/>
              </a:defRPr>
            </a:lvl3pPr>
            <a:lvl4pPr>
              <a:defRPr sz="1600" b="0" i="0" baseline="0">
                <a:solidFill>
                  <a:schemeClr val="bg1"/>
                </a:solidFill>
                <a:latin typeface="Bw Gradual Light" pitchFamily="2" charset="77"/>
              </a:defRPr>
            </a:lvl4pPr>
            <a:lvl5pPr>
              <a:defRPr sz="1600" b="0" i="0" baseline="0">
                <a:solidFill>
                  <a:schemeClr val="bg1"/>
                </a:solidFill>
                <a:latin typeface="Bw Gradual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766DCAF1-22A6-320C-7767-33B565427BE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39998" y="1306800"/>
            <a:ext cx="1913467" cy="2354386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b="0" i="0">
                <a:latin typeface="Bw Gradual Light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CE449ED5-5BF6-97B2-6A54-052B921CDB2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39998" y="3855614"/>
            <a:ext cx="1915200" cy="2354386"/>
          </a:xfrm>
          <a:prstGeom prst="rect">
            <a:avLst/>
          </a:prstGeom>
        </p:spPr>
        <p:txBody>
          <a:bodyPr lIns="10800" tIns="10800" rIns="10800" bIns="10800">
            <a:normAutofit/>
          </a:bodyPr>
          <a:lstStyle>
            <a:lvl1pPr marL="0" indent="0">
              <a:buNone/>
              <a:defRPr sz="1600" b="0" i="0" baseline="0">
                <a:solidFill>
                  <a:schemeClr val="tx1"/>
                </a:solidFill>
                <a:latin typeface="Bw Gradual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929D3996-93E4-3E59-7470-782148E772C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810401" y="1306800"/>
            <a:ext cx="1913466" cy="2354386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b="0" i="0">
                <a:latin typeface="Bw Gradual Light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20" name="Picture Placeholder 6">
            <a:extLst>
              <a:ext uri="{FF2B5EF4-FFF2-40B4-BE49-F238E27FC236}">
                <a16:creationId xmlns:a16="http://schemas.microsoft.com/office/drawing/2014/main" id="{2079A117-6C36-582F-16EC-182B8618A1D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880803" y="1306800"/>
            <a:ext cx="1913466" cy="23544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b="0" i="0">
                <a:latin typeface="Bw Gradual Light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22" name="Picture Placeholder 6">
            <a:extLst>
              <a:ext uri="{FF2B5EF4-FFF2-40B4-BE49-F238E27FC236}">
                <a16:creationId xmlns:a16="http://schemas.microsoft.com/office/drawing/2014/main" id="{4FA8B041-1CDB-5E5B-816C-D9FCB6EDC7A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955689" y="1306800"/>
            <a:ext cx="1913466" cy="23544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b="0" i="0">
                <a:latin typeface="Bw Gradual Light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pic>
        <p:nvPicPr>
          <p:cNvPr id="14" name="Picture 8">
            <a:extLst>
              <a:ext uri="{FF2B5EF4-FFF2-40B4-BE49-F238E27FC236}">
                <a16:creationId xmlns:a16="http://schemas.microsoft.com/office/drawing/2014/main" id="{7B3CF14B-E1FD-EDB3-7F9F-25FC6FA1D1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</p:spPr>
      </p:pic>
      <p:sp>
        <p:nvSpPr>
          <p:cNvPr id="26" name="Otsikko 25">
            <a:extLst>
              <a:ext uri="{FF2B5EF4-FFF2-40B4-BE49-F238E27FC236}">
                <a16:creationId xmlns:a16="http://schemas.microsoft.com/office/drawing/2014/main" id="{44C61CD9-35CE-5790-D62A-5CA069F13D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9998" y="252000"/>
            <a:ext cx="7673846" cy="972891"/>
          </a:xfrm>
        </p:spPr>
        <p:txBody>
          <a:bodyPr anchor="ctr" anchorCtr="0"/>
          <a:lstStyle>
            <a:lvl1pPr>
              <a:defRPr sz="4300" b="1" i="0" baseline="0">
                <a:latin typeface="Bw Gradual ExtraBold" pitchFamily="2" charset="77"/>
              </a:defRPr>
            </a:lvl1pPr>
          </a:lstStyle>
          <a:p>
            <a:r>
              <a:rPr lang="fi-FI" dirty="0"/>
              <a:t>Työvaiheet</a:t>
            </a:r>
          </a:p>
        </p:txBody>
      </p:sp>
      <p:sp>
        <p:nvSpPr>
          <p:cNvPr id="27" name="Title 7">
            <a:extLst>
              <a:ext uri="{FF2B5EF4-FFF2-40B4-BE49-F238E27FC236}">
                <a16:creationId xmlns:a16="http://schemas.microsoft.com/office/drawing/2014/main" id="{DA20E1E7-18F0-7D3B-0BB4-8F38A022E9D8}"/>
              </a:ext>
            </a:extLst>
          </p:cNvPr>
          <p:cNvSpPr txBox="1">
            <a:spLocks/>
          </p:cNvSpPr>
          <p:nvPr userDrawn="1"/>
        </p:nvSpPr>
        <p:spPr>
          <a:xfrm>
            <a:off x="231418" y="252000"/>
            <a:ext cx="3132193" cy="9728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3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b="1" i="0" dirty="0">
                <a:latin typeface="Bw Gradual ExtraBold" pitchFamily="2" charset="77"/>
              </a:rPr>
              <a:t>Tarvikkeet</a:t>
            </a:r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626F9532-AC87-15ED-C5BD-F5EB67C0D00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810401" y="3855600"/>
            <a:ext cx="1915200" cy="2354386"/>
          </a:xfrm>
          <a:prstGeom prst="rect">
            <a:avLst/>
          </a:prstGeom>
        </p:spPr>
        <p:txBody>
          <a:bodyPr lIns="10800" tIns="10800" rIns="10800" bIns="10800">
            <a:normAutofit/>
          </a:bodyPr>
          <a:lstStyle>
            <a:lvl1pPr marL="0" indent="0">
              <a:buNone/>
              <a:defRPr sz="1600" b="0" i="0" baseline="0">
                <a:solidFill>
                  <a:schemeClr val="tx1"/>
                </a:solidFill>
                <a:latin typeface="Bw Gradual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DF2178A9-EF0A-8FF5-5298-E6C6EC8C940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880803" y="3855600"/>
            <a:ext cx="1915200" cy="2354386"/>
          </a:xfrm>
          <a:prstGeom prst="rect">
            <a:avLst/>
          </a:prstGeom>
        </p:spPr>
        <p:txBody>
          <a:bodyPr lIns="10800" tIns="10800" rIns="10800" bIns="10800">
            <a:normAutofit/>
          </a:bodyPr>
          <a:lstStyle>
            <a:lvl1pPr marL="0" indent="0">
              <a:buNone/>
              <a:defRPr sz="1600" b="0" i="0" baseline="0">
                <a:solidFill>
                  <a:schemeClr val="tx1"/>
                </a:solidFill>
                <a:latin typeface="Bw Gradual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1249F685-F95B-E480-C68A-36D857957D2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951205" y="3855600"/>
            <a:ext cx="1915200" cy="2354386"/>
          </a:xfrm>
          <a:prstGeom prst="rect">
            <a:avLst/>
          </a:prstGeom>
        </p:spPr>
        <p:txBody>
          <a:bodyPr lIns="10800" tIns="10800" rIns="10800" bIns="10800">
            <a:normAutofit/>
          </a:bodyPr>
          <a:lstStyle>
            <a:lvl1pPr marL="0" indent="0">
              <a:buNone/>
              <a:defRPr sz="1600" b="0" i="0" baseline="0">
                <a:solidFill>
                  <a:schemeClr val="tx1"/>
                </a:solidFill>
                <a:latin typeface="Bw Gradual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kstin paikkamerkki 2">
            <a:extLst>
              <a:ext uri="{FF2B5EF4-FFF2-40B4-BE49-F238E27FC236}">
                <a16:creationId xmlns:a16="http://schemas.microsoft.com/office/drawing/2014/main" id="{D148A755-9AB4-66A0-9C71-C85025B1DE4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39998" y="3408774"/>
            <a:ext cx="1998617" cy="252412"/>
          </a:xfrm>
        </p:spPr>
        <p:txBody>
          <a:bodyPr lIns="36000" tIns="46800" bIns="18000" anchor="b" anchorCtr="0">
            <a:normAutofit/>
          </a:bodyPr>
          <a:lstStyle>
            <a:lvl1pPr marL="0" indent="0">
              <a:buNone/>
              <a:defRPr sz="1000" b="0" i="0" baseline="0">
                <a:solidFill>
                  <a:schemeClr val="tx1"/>
                </a:solidFill>
                <a:latin typeface="Bw Gradual Light" pitchFamily="2" charset="77"/>
              </a:defRPr>
            </a:lvl1pPr>
          </a:lstStyle>
          <a:p>
            <a:r>
              <a:rPr lang="en-GB" dirty="0"/>
              <a:t>Kuva: </a:t>
            </a: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4F4594D3-3E50-8751-9421-4E6DCB1122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987" y="252000"/>
            <a:ext cx="615510" cy="40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8296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vujako logoll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4C49227-2D68-09D9-DDAB-9D83FDA98A73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1" i="0" dirty="0">
              <a:latin typeface="Bw Gradual ExtraBold" pitchFamily="2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096E3F7-1447-B93F-5FA1-EDFE1BB402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481" y="0"/>
            <a:ext cx="5870460" cy="61082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46983C-CB03-DB93-2EE2-800E799C8A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481" y="0"/>
            <a:ext cx="5870460" cy="6108204"/>
          </a:xfrm>
          <a:prstGeom prst="rect">
            <a:avLst/>
          </a:prstGeom>
        </p:spPr>
      </p:pic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851B5ED7-7F65-B01A-B792-51162A79E64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38012" y="1306800"/>
            <a:ext cx="5115086" cy="4903200"/>
          </a:xfrm>
          <a:prstGeom prst="rect">
            <a:avLst/>
          </a:prstGeom>
        </p:spPr>
        <p:txBody>
          <a:bodyPr lIns="90000" bIns="10800"/>
          <a:lstStyle>
            <a:lvl1pPr>
              <a:defRPr b="0" i="0" baseline="0">
                <a:solidFill>
                  <a:schemeClr val="tx1"/>
                </a:solidFill>
                <a:latin typeface="Bw Gradual Light" pitchFamily="2" charset="77"/>
              </a:defRPr>
            </a:lvl1pPr>
            <a:lvl2pPr>
              <a:defRPr b="0" i="0" baseline="0">
                <a:solidFill>
                  <a:schemeClr val="tx1"/>
                </a:solidFill>
                <a:latin typeface="Bw Gradual Light" pitchFamily="2" charset="77"/>
              </a:defRPr>
            </a:lvl2pPr>
            <a:lvl3pPr>
              <a:defRPr b="0" i="0" baseline="0">
                <a:solidFill>
                  <a:schemeClr val="tx1"/>
                </a:solidFill>
                <a:latin typeface="Bw Gradual Light" pitchFamily="2" charset="77"/>
              </a:defRPr>
            </a:lvl3pPr>
            <a:lvl4pPr>
              <a:defRPr b="0" i="0" baseline="0">
                <a:solidFill>
                  <a:schemeClr val="tx1"/>
                </a:solidFill>
                <a:latin typeface="Bw Gradual Light" pitchFamily="2" charset="77"/>
              </a:defRPr>
            </a:lvl4pPr>
            <a:lvl5pPr>
              <a:defRPr b="0" i="0" baseline="0">
                <a:solidFill>
                  <a:schemeClr val="tx1"/>
                </a:solidFill>
                <a:latin typeface="Bw Gradual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6B3D98A-5EC0-C01B-EFAF-26949D0E8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013" y="252000"/>
            <a:ext cx="5115086" cy="758954"/>
          </a:xfrm>
          <a:prstGeom prst="rect">
            <a:avLst/>
          </a:prstGeom>
        </p:spPr>
        <p:txBody>
          <a:bodyPr/>
          <a:lstStyle>
            <a:lvl1pPr>
              <a:lnSpc>
                <a:spcPct val="82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192372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vujako logoll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4C49227-2D68-09D9-DDAB-9D83FDA98A73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1" i="0" dirty="0">
              <a:latin typeface="Bw Gradual ExtraBold" pitchFamily="2" charset="77"/>
            </a:endParaRP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CD2EC582-48B4-F820-74DB-C4059D8CEE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522" y="1001256"/>
            <a:ext cx="5669291" cy="5856744"/>
          </a:xfrm>
          <a:prstGeom prst="rect">
            <a:avLst/>
          </a:prstGeom>
        </p:spPr>
      </p:pic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6E1A7956-B47F-B899-8388-CB493C2728E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38012" y="1306800"/>
            <a:ext cx="5115086" cy="4903200"/>
          </a:xfrm>
          <a:prstGeom prst="rect">
            <a:avLst/>
          </a:prstGeom>
        </p:spPr>
        <p:txBody>
          <a:bodyPr tIns="46800" bIns="10800"/>
          <a:lstStyle>
            <a:lvl1pPr>
              <a:defRPr b="0" i="0" baseline="0">
                <a:solidFill>
                  <a:schemeClr val="tx1"/>
                </a:solidFill>
                <a:latin typeface="Bw Gradual Light" pitchFamily="2" charset="77"/>
              </a:defRPr>
            </a:lvl1pPr>
            <a:lvl2pPr>
              <a:defRPr b="0" i="0" baseline="0">
                <a:solidFill>
                  <a:schemeClr val="tx1"/>
                </a:solidFill>
                <a:latin typeface="Bw Gradual Light" pitchFamily="2" charset="77"/>
              </a:defRPr>
            </a:lvl2pPr>
            <a:lvl3pPr>
              <a:defRPr b="0" i="0" baseline="0">
                <a:solidFill>
                  <a:schemeClr val="tx1"/>
                </a:solidFill>
                <a:latin typeface="Bw Gradual Light" pitchFamily="2" charset="77"/>
              </a:defRPr>
            </a:lvl3pPr>
            <a:lvl4pPr>
              <a:defRPr b="0" i="0" baseline="0">
                <a:solidFill>
                  <a:schemeClr val="tx1"/>
                </a:solidFill>
                <a:latin typeface="Bw Gradual Light" pitchFamily="2" charset="77"/>
              </a:defRPr>
            </a:lvl4pPr>
            <a:lvl5pPr>
              <a:defRPr b="0" i="0" baseline="0">
                <a:solidFill>
                  <a:schemeClr val="tx1"/>
                </a:solidFill>
                <a:latin typeface="Bw Gradual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20E1885-9721-65B9-A00E-58C7F012A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012" y="252000"/>
            <a:ext cx="5110101" cy="758954"/>
          </a:xfrm>
          <a:prstGeom prst="rect">
            <a:avLst/>
          </a:prstGeom>
        </p:spPr>
        <p:txBody>
          <a:bodyPr/>
          <a:lstStyle>
            <a:lvl1pPr>
              <a:lnSpc>
                <a:spcPct val="82000"/>
              </a:lnSpc>
              <a:defRPr b="1" i="0">
                <a:latin typeface="Bw Gradual ExtraBold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0640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785E3-0790-8234-1B8A-F610A8EB09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5914" y="2407591"/>
            <a:ext cx="10080172" cy="204281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lnSpc>
                <a:spcPct val="82000"/>
              </a:lnSpc>
              <a:defRPr sz="7200" b="1" i="0">
                <a:solidFill>
                  <a:schemeClr val="accent1"/>
                </a:solidFill>
                <a:latin typeface="Bw Gradual ExtraBold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FAD134-7843-0F2A-2A8B-9ACD371BDA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5914" y="4806676"/>
            <a:ext cx="10080172" cy="5217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i="0" baseline="0">
                <a:solidFill>
                  <a:schemeClr val="tx1"/>
                </a:solidFill>
                <a:latin typeface="Bw Gradual ExtraBold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2018DB-8586-065C-21EA-FF064AC8D5D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CBEBDA47-64AE-4B7E-B135-FFEBB58D3C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987" y="252000"/>
            <a:ext cx="615510" cy="40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3027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vujako logolla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5CAEBE5-2D82-99D5-8C0A-934BC21F8244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1" i="0" dirty="0">
              <a:latin typeface="Bw Gradual ExtraBold" pitchFamily="2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2B946A-FAEB-32B4-C74A-D41B6666B9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56" y="-16686"/>
            <a:ext cx="5870460" cy="6108204"/>
          </a:xfrm>
          <a:prstGeom prst="rect">
            <a:avLst/>
          </a:prstGeom>
        </p:spPr>
      </p:pic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E28F3416-D63F-D350-F40D-79536C79579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338901" y="1306800"/>
            <a:ext cx="5115086" cy="4903200"/>
          </a:xfrm>
          <a:prstGeom prst="rect">
            <a:avLst/>
          </a:prstGeom>
        </p:spPr>
        <p:txBody>
          <a:bodyPr tIns="46800" bIns="10800"/>
          <a:lstStyle>
            <a:lvl1pPr>
              <a:defRPr b="0" i="0" baseline="0">
                <a:solidFill>
                  <a:schemeClr val="tx1"/>
                </a:solidFill>
                <a:latin typeface="Bw Gradual Light" pitchFamily="2" charset="77"/>
              </a:defRPr>
            </a:lvl1pPr>
            <a:lvl2pPr>
              <a:defRPr b="0" i="0" baseline="0">
                <a:solidFill>
                  <a:schemeClr val="tx1"/>
                </a:solidFill>
                <a:latin typeface="Bw Gradual Light" pitchFamily="2" charset="77"/>
              </a:defRPr>
            </a:lvl2pPr>
            <a:lvl3pPr>
              <a:defRPr b="0" i="0" baseline="0">
                <a:solidFill>
                  <a:schemeClr val="tx1"/>
                </a:solidFill>
                <a:latin typeface="Bw Gradual Light" pitchFamily="2" charset="77"/>
              </a:defRPr>
            </a:lvl3pPr>
            <a:lvl4pPr>
              <a:defRPr b="0" i="0" baseline="0">
                <a:solidFill>
                  <a:schemeClr val="tx1"/>
                </a:solidFill>
                <a:latin typeface="Bw Gradual Light" pitchFamily="2" charset="77"/>
              </a:defRPr>
            </a:lvl4pPr>
            <a:lvl5pPr>
              <a:defRPr b="0" i="0" baseline="0">
                <a:solidFill>
                  <a:schemeClr val="tx1"/>
                </a:solidFill>
                <a:latin typeface="Bw Gradual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pic>
        <p:nvPicPr>
          <p:cNvPr id="14" name="Picture 8">
            <a:extLst>
              <a:ext uri="{FF2B5EF4-FFF2-40B4-BE49-F238E27FC236}">
                <a16:creationId xmlns:a16="http://schemas.microsoft.com/office/drawing/2014/main" id="{11E522B4-1EC5-D674-B721-14244544D4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</p:spPr>
      </p:pic>
      <p:sp>
        <p:nvSpPr>
          <p:cNvPr id="15" name="Otsikko 14">
            <a:extLst>
              <a:ext uri="{FF2B5EF4-FFF2-40B4-BE49-F238E27FC236}">
                <a16:creationId xmlns:a16="http://schemas.microsoft.com/office/drawing/2014/main" id="{4E66DA79-1CEA-ACC8-18A7-FA8B90D6B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8901" y="268686"/>
            <a:ext cx="5115086" cy="758954"/>
          </a:xfrm>
        </p:spPr>
        <p:txBody>
          <a:bodyPr/>
          <a:lstStyle>
            <a:lvl1pPr>
              <a:lnSpc>
                <a:spcPct val="82000"/>
              </a:lnSpc>
              <a:defRPr b="1" i="0">
                <a:latin typeface="Bw Gradual ExtraBold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1D239C9D-B79C-C22F-40BA-7E10E25E0F4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987" y="252000"/>
            <a:ext cx="615510" cy="40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2661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uva ja otsikko neg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394E43-506D-4FD7-6E0E-FDDF519B0F9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b="0" i="0">
                <a:latin typeface="Bw Gradual Light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9B2C50-232E-13E2-E586-88B189B708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8000" y="1477371"/>
            <a:ext cx="5040000" cy="390325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lnSpc>
                <a:spcPct val="82000"/>
              </a:lnSpc>
              <a:defRPr sz="7200" b="1" i="0" baseline="0">
                <a:solidFill>
                  <a:schemeClr val="bg1"/>
                </a:solidFill>
                <a:latin typeface="Bw Gradual ExtraBold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FDCDC863-8AAB-18D3-EBE5-0DD75645C5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868397" y="5573692"/>
            <a:ext cx="1790460" cy="778156"/>
          </a:xfrm>
          <a:prstGeom prst="rect">
            <a:avLst/>
          </a:prstGeom>
          <a:noFill/>
        </p:spPr>
      </p:pic>
      <p:sp>
        <p:nvSpPr>
          <p:cNvPr id="5" name="Tekstin paikkamerkki 2">
            <a:extLst>
              <a:ext uri="{FF2B5EF4-FFF2-40B4-BE49-F238E27FC236}">
                <a16:creationId xmlns:a16="http://schemas.microsoft.com/office/drawing/2014/main" id="{664F0A48-E0F6-1C23-0454-A4A2D1BA1D4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96000" y="6605588"/>
            <a:ext cx="1998617" cy="252412"/>
          </a:xfrm>
        </p:spPr>
        <p:txBody>
          <a:bodyPr lIns="36000" rIns="90000" bIns="18000" anchor="b" anchorCtr="0">
            <a:normAutofit/>
          </a:bodyPr>
          <a:lstStyle>
            <a:lvl1pPr marL="0" indent="0">
              <a:buNone/>
              <a:defRPr sz="1000" b="0" i="0" baseline="0">
                <a:solidFill>
                  <a:schemeClr val="tx1"/>
                </a:solidFill>
                <a:latin typeface="Bw Gradual Light" pitchFamily="2" charset="77"/>
              </a:defRPr>
            </a:lvl1pPr>
          </a:lstStyle>
          <a:p>
            <a:r>
              <a:rPr lang="en-GB" dirty="0"/>
              <a:t>Kuva: 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429E4E7C-87D4-4409-0E86-F9A22A263D7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biLevel thresh="50000"/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943" y="253900"/>
            <a:ext cx="778156" cy="513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3863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kuvan sar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8">
            <a:extLst>
              <a:ext uri="{FF2B5EF4-FFF2-40B4-BE49-F238E27FC236}">
                <a16:creationId xmlns:a16="http://schemas.microsoft.com/office/drawing/2014/main" id="{CAD05881-C1CE-4EBB-CE0C-7731280F3B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06B53D44-A8C6-AE58-84AA-86D1CEDF4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011" y="252000"/>
            <a:ext cx="10715975" cy="758954"/>
          </a:xfrm>
          <a:prstGeom prst="rect">
            <a:avLst/>
          </a:prstGeom>
        </p:spPr>
        <p:txBody>
          <a:bodyPr/>
          <a:lstStyle>
            <a:lvl1pPr>
              <a:lnSpc>
                <a:spcPct val="82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F4893FC8-CDF0-CF64-1541-7D77D14C124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8012" y="1306800"/>
            <a:ext cx="2513418" cy="2790825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b="0" i="0">
                <a:latin typeface="Bw Gradual Light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5DEC2BB-4F6C-E040-BB59-581521E0632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468748" y="1306800"/>
            <a:ext cx="2513418" cy="2790825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b="0" i="0">
                <a:latin typeface="Bw Gradual Light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0445F04D-C5FC-C270-5E00-3744809D66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09833" y="1306800"/>
            <a:ext cx="2513418" cy="2790825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b="0" i="0">
                <a:latin typeface="Bw Gradual Light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317C8F72-CC38-BD9B-149A-A3288D93BC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40569" y="1306800"/>
            <a:ext cx="2513418" cy="2790825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b="0" i="0">
                <a:latin typeface="Bw Gradual Light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3DB79DCE-F0BB-291E-ADA4-A3E204F295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8012" y="4284000"/>
            <a:ext cx="2513418" cy="2320602"/>
          </a:xfrm>
          <a:prstGeom prst="rect">
            <a:avLst/>
          </a:prstGeom>
        </p:spPr>
        <p:txBody>
          <a:bodyPr lIns="10800" tIns="10800" rIns="10800" bIns="10800">
            <a:normAutofit/>
          </a:bodyPr>
          <a:lstStyle>
            <a:lvl1pPr marL="0" indent="0">
              <a:buNone/>
              <a:defRPr sz="1600" b="0" i="0" baseline="0">
                <a:solidFill>
                  <a:schemeClr val="tx1"/>
                </a:solidFill>
                <a:latin typeface="Bw Gradual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A0C864A3-86A2-D079-CBA3-F115C92564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468748" y="4284000"/>
            <a:ext cx="2513418" cy="2320602"/>
          </a:xfrm>
          <a:prstGeom prst="rect">
            <a:avLst/>
          </a:prstGeom>
        </p:spPr>
        <p:txBody>
          <a:bodyPr lIns="10800" tIns="10800" rIns="10800" bIns="10800">
            <a:normAutofit/>
          </a:bodyPr>
          <a:lstStyle>
            <a:lvl1pPr marL="0" indent="0">
              <a:buNone/>
              <a:defRPr sz="1600" b="0" i="0" baseline="0">
                <a:solidFill>
                  <a:schemeClr val="tx1"/>
                </a:solidFill>
                <a:latin typeface="Bw Gradual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6AA37501-BA34-18CB-0873-A5895FE8A86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09833" y="4284000"/>
            <a:ext cx="2513418" cy="2320602"/>
          </a:xfrm>
          <a:prstGeom prst="rect">
            <a:avLst/>
          </a:prstGeom>
        </p:spPr>
        <p:txBody>
          <a:bodyPr lIns="10800" tIns="10800" rIns="10800" bIns="10800">
            <a:normAutofit/>
          </a:bodyPr>
          <a:lstStyle>
            <a:lvl1pPr marL="0" indent="0">
              <a:buNone/>
              <a:defRPr sz="1600" b="0" i="0" baseline="0">
                <a:solidFill>
                  <a:schemeClr val="tx1"/>
                </a:solidFill>
                <a:latin typeface="Bw Gradual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896A9ACC-4D58-BE2C-6FF3-051AF2F2E05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940569" y="4284000"/>
            <a:ext cx="2513418" cy="2320602"/>
          </a:xfrm>
          <a:prstGeom prst="rect">
            <a:avLst/>
          </a:prstGeom>
        </p:spPr>
        <p:txBody>
          <a:bodyPr lIns="10800" tIns="10800" rIns="10800" bIns="10800">
            <a:normAutofit/>
          </a:bodyPr>
          <a:lstStyle>
            <a:lvl1pPr marL="0" indent="0">
              <a:buNone/>
              <a:defRPr sz="1600" b="0" i="0" baseline="0">
                <a:solidFill>
                  <a:schemeClr val="tx1"/>
                </a:solidFill>
                <a:latin typeface="Bw Gradual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kstin paikkamerkki 2">
            <a:extLst>
              <a:ext uri="{FF2B5EF4-FFF2-40B4-BE49-F238E27FC236}">
                <a16:creationId xmlns:a16="http://schemas.microsoft.com/office/drawing/2014/main" id="{791AF350-B6AB-5BC0-3BD0-6C98668C98D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38012" y="3845213"/>
            <a:ext cx="1998617" cy="252412"/>
          </a:xfrm>
        </p:spPr>
        <p:txBody>
          <a:bodyPr lIns="36000" bIns="18000" anchor="b" anchorCtr="0">
            <a:normAutofit/>
          </a:bodyPr>
          <a:lstStyle>
            <a:lvl1pPr marL="0" indent="0">
              <a:buNone/>
              <a:defRPr sz="1000" b="0" i="0" baseline="0">
                <a:solidFill>
                  <a:schemeClr val="tx1"/>
                </a:solidFill>
                <a:latin typeface="Bw Gradual Light" pitchFamily="2" charset="77"/>
              </a:defRPr>
            </a:lvl1pPr>
          </a:lstStyle>
          <a:p>
            <a:r>
              <a:rPr lang="en-GB" dirty="0"/>
              <a:t>Kuva: 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6F7F9F27-21F1-D004-8BF8-89927979FE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987" y="252000"/>
            <a:ext cx="615510" cy="40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8029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kuvan sarja neg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>
            <a:extLst>
              <a:ext uri="{FF2B5EF4-FFF2-40B4-BE49-F238E27FC236}">
                <a16:creationId xmlns:a16="http://schemas.microsoft.com/office/drawing/2014/main" id="{8F3E7F79-5B2B-2504-EA8B-634D76CB4A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9B0CA7CB-E567-3795-32C9-D735D6EF9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011" y="252000"/>
            <a:ext cx="10715973" cy="758954"/>
          </a:xfrm>
          <a:prstGeom prst="rect">
            <a:avLst/>
          </a:prstGeom>
        </p:spPr>
        <p:txBody>
          <a:bodyPr/>
          <a:lstStyle>
            <a:lvl1pPr>
              <a:lnSpc>
                <a:spcPct val="82000"/>
              </a:lnSpc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F47B8E1D-AB76-459F-0E7A-A55FEDC39B1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8012" y="1306800"/>
            <a:ext cx="2513418" cy="2790825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b="0" i="0">
                <a:latin typeface="Bw Gradual Light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C45C3024-8F97-3E0D-D67F-B25064EC294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468748" y="1306800"/>
            <a:ext cx="2513418" cy="2790825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b="0" i="0">
                <a:latin typeface="Bw Gradual Light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19" name="Picture Placeholder 6">
            <a:extLst>
              <a:ext uri="{FF2B5EF4-FFF2-40B4-BE49-F238E27FC236}">
                <a16:creationId xmlns:a16="http://schemas.microsoft.com/office/drawing/2014/main" id="{1D3FD51E-7910-426D-50CE-6A640B44F5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09833" y="1306800"/>
            <a:ext cx="2513418" cy="2790825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b="0" i="0">
                <a:latin typeface="Bw Gradual Light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20" name="Picture Placeholder 6">
            <a:extLst>
              <a:ext uri="{FF2B5EF4-FFF2-40B4-BE49-F238E27FC236}">
                <a16:creationId xmlns:a16="http://schemas.microsoft.com/office/drawing/2014/main" id="{8D17BE09-4C4A-818E-ABBA-8BADF60F9F3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40569" y="1306800"/>
            <a:ext cx="2513418" cy="2790825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b="0" i="0">
                <a:latin typeface="Bw Gradual Light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6104DAB8-A163-F24E-04DE-5E020C676FE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8012" y="4284000"/>
            <a:ext cx="2513418" cy="2320602"/>
          </a:xfrm>
          <a:prstGeom prst="rect">
            <a:avLst/>
          </a:prstGeom>
        </p:spPr>
        <p:txBody>
          <a:bodyPr lIns="10800" tIns="10800" rIns="10800" bIns="10800">
            <a:normAutofit/>
          </a:bodyPr>
          <a:lstStyle>
            <a:lvl1pPr marL="0" indent="0">
              <a:buNone/>
              <a:defRPr sz="1600" b="0" i="0" baseline="0">
                <a:solidFill>
                  <a:schemeClr val="bg1"/>
                </a:solidFill>
                <a:latin typeface="Bw Gradual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6DB523D1-9E58-529A-4093-75CB4E04DA2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468748" y="4284000"/>
            <a:ext cx="2513418" cy="2320602"/>
          </a:xfrm>
          <a:prstGeom prst="rect">
            <a:avLst/>
          </a:prstGeom>
        </p:spPr>
        <p:txBody>
          <a:bodyPr lIns="10800" tIns="10800" rIns="10800" bIns="10800">
            <a:normAutofit/>
          </a:bodyPr>
          <a:lstStyle>
            <a:lvl1pPr marL="0" indent="0">
              <a:buNone/>
              <a:defRPr sz="1600" b="0" i="0" baseline="0">
                <a:solidFill>
                  <a:schemeClr val="bg1"/>
                </a:solidFill>
                <a:latin typeface="Bw Gradual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6D3828E0-EFA3-F26C-456C-7A125F6941B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09833" y="4284000"/>
            <a:ext cx="2513418" cy="2320602"/>
          </a:xfrm>
          <a:prstGeom prst="rect">
            <a:avLst/>
          </a:prstGeom>
        </p:spPr>
        <p:txBody>
          <a:bodyPr lIns="10800" tIns="10800" rIns="10800" bIns="10800">
            <a:normAutofit/>
          </a:bodyPr>
          <a:lstStyle>
            <a:lvl1pPr marL="0" indent="0">
              <a:buNone/>
              <a:defRPr sz="1600" b="0" i="0" baseline="0">
                <a:solidFill>
                  <a:schemeClr val="bg1"/>
                </a:solidFill>
                <a:latin typeface="Bw Gradual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416DADED-1887-1170-9251-824C4947381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940569" y="4284000"/>
            <a:ext cx="2513418" cy="2320602"/>
          </a:xfrm>
          <a:prstGeom prst="rect">
            <a:avLst/>
          </a:prstGeom>
        </p:spPr>
        <p:txBody>
          <a:bodyPr lIns="10800" tIns="10800" rIns="10800" bIns="10800">
            <a:normAutofit/>
          </a:bodyPr>
          <a:lstStyle>
            <a:lvl1pPr marL="0" indent="0">
              <a:buNone/>
              <a:defRPr sz="1600" b="0" i="0" baseline="0">
                <a:solidFill>
                  <a:schemeClr val="bg1"/>
                </a:solidFill>
                <a:latin typeface="Bw Gradual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kstin paikkamerkki 2">
            <a:extLst>
              <a:ext uri="{FF2B5EF4-FFF2-40B4-BE49-F238E27FC236}">
                <a16:creationId xmlns:a16="http://schemas.microsoft.com/office/drawing/2014/main" id="{7D85C1EE-81BC-5420-7FD6-25579A69247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38012" y="3855970"/>
            <a:ext cx="1998617" cy="252412"/>
          </a:xfrm>
        </p:spPr>
        <p:txBody>
          <a:bodyPr lIns="36000" tIns="46800" rIns="90000" bIns="18000" anchor="b" anchorCtr="0">
            <a:normAutofit/>
          </a:bodyPr>
          <a:lstStyle>
            <a:lvl1pPr marL="0" indent="0">
              <a:buNone/>
              <a:defRPr sz="1000" b="0" i="0" baseline="0">
                <a:solidFill>
                  <a:schemeClr val="tx1"/>
                </a:solidFill>
                <a:latin typeface="Bw Gradual Light" pitchFamily="2" charset="77"/>
              </a:defRPr>
            </a:lvl1pPr>
          </a:lstStyle>
          <a:p>
            <a:r>
              <a:rPr lang="en-GB" dirty="0"/>
              <a:t>Kuva: 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28A6D839-6AED-459A-9233-A0689110F8E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biLevel thresh="50000"/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985" y="252001"/>
            <a:ext cx="615511" cy="40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6260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kuvan sar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8">
            <a:extLst>
              <a:ext uri="{FF2B5EF4-FFF2-40B4-BE49-F238E27FC236}">
                <a16:creationId xmlns:a16="http://schemas.microsoft.com/office/drawing/2014/main" id="{CAD05881-C1CE-4EBB-CE0C-7731280F3B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06B53D44-A8C6-AE58-84AA-86D1CEDF4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012" y="252000"/>
            <a:ext cx="10675832" cy="758954"/>
          </a:xfrm>
          <a:prstGeom prst="rect">
            <a:avLst/>
          </a:prstGeom>
        </p:spPr>
        <p:txBody>
          <a:bodyPr/>
          <a:lstStyle>
            <a:lvl1pPr>
              <a:lnSpc>
                <a:spcPct val="82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F4893FC8-CDF0-CF64-1541-7D77D14C124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839291" y="1306800"/>
            <a:ext cx="2513418" cy="2790825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b="0" i="0">
                <a:latin typeface="Bw Gradual Light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5DEC2BB-4F6C-E040-BB59-581521E0632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56905" y="1306800"/>
            <a:ext cx="2513418" cy="2790825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b="0" i="0">
                <a:latin typeface="Bw Gradual Light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0445F04D-C5FC-C270-5E00-3744809D66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1677" y="1306800"/>
            <a:ext cx="2513418" cy="2790825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b="0" i="0">
                <a:latin typeface="Bw Gradual Light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D73DC12C-A25B-7549-4CC3-1FBBED5ECAC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39291" y="4283277"/>
            <a:ext cx="2513418" cy="2320602"/>
          </a:xfrm>
          <a:prstGeom prst="rect">
            <a:avLst/>
          </a:prstGeom>
        </p:spPr>
        <p:txBody>
          <a:bodyPr lIns="10800" tIns="10800" rIns="10800" bIns="10800">
            <a:normAutofit/>
          </a:bodyPr>
          <a:lstStyle>
            <a:lvl1pPr marL="0" indent="0">
              <a:buNone/>
              <a:defRPr sz="1600" b="0" i="0" baseline="0">
                <a:solidFill>
                  <a:schemeClr val="tx1"/>
                </a:solidFill>
                <a:latin typeface="Bw Gradual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456E8361-893A-A599-3A8C-56E74E3C9CF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756905" y="4283277"/>
            <a:ext cx="2513418" cy="2320602"/>
          </a:xfrm>
          <a:prstGeom prst="rect">
            <a:avLst/>
          </a:prstGeom>
        </p:spPr>
        <p:txBody>
          <a:bodyPr lIns="10800" tIns="10800" rIns="10800" bIns="10800">
            <a:normAutofit/>
          </a:bodyPr>
          <a:lstStyle>
            <a:lvl1pPr marL="0" indent="0">
              <a:buNone/>
              <a:defRPr sz="1600" b="0" i="0" baseline="0">
                <a:solidFill>
                  <a:schemeClr val="tx1"/>
                </a:solidFill>
                <a:latin typeface="Bw Gradual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7A2973ED-306D-EDD9-90AA-70B372C61E1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921677" y="4283277"/>
            <a:ext cx="2513418" cy="2320602"/>
          </a:xfrm>
          <a:prstGeom prst="rect">
            <a:avLst/>
          </a:prstGeom>
        </p:spPr>
        <p:txBody>
          <a:bodyPr lIns="10800" tIns="10800" rIns="10800" bIns="10800">
            <a:normAutofit/>
          </a:bodyPr>
          <a:lstStyle>
            <a:lvl1pPr marL="0" indent="0">
              <a:buNone/>
              <a:defRPr sz="1600" b="0" i="0" baseline="0">
                <a:solidFill>
                  <a:schemeClr val="tx1"/>
                </a:solidFill>
                <a:latin typeface="Bw Gradual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kstin paikkamerkki 2">
            <a:extLst>
              <a:ext uri="{FF2B5EF4-FFF2-40B4-BE49-F238E27FC236}">
                <a16:creationId xmlns:a16="http://schemas.microsoft.com/office/drawing/2014/main" id="{5A22F96A-B060-D37B-F643-5BEC64E21A1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756905" y="3845213"/>
            <a:ext cx="1998617" cy="252412"/>
          </a:xfrm>
        </p:spPr>
        <p:txBody>
          <a:bodyPr lIns="36000" bIns="18000" anchor="b" anchorCtr="0">
            <a:normAutofit/>
          </a:bodyPr>
          <a:lstStyle>
            <a:lvl1pPr marL="0" indent="0">
              <a:buNone/>
              <a:defRPr sz="1000" b="0" i="0" baseline="0">
                <a:solidFill>
                  <a:schemeClr val="tx1"/>
                </a:solidFill>
                <a:latin typeface="Bw Gradual Light" pitchFamily="2" charset="77"/>
              </a:defRPr>
            </a:lvl1pPr>
          </a:lstStyle>
          <a:p>
            <a:r>
              <a:rPr lang="en-GB" dirty="0"/>
              <a:t>Kuva: 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24683EA2-337E-2F08-A512-A58472D0399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987" y="252000"/>
            <a:ext cx="615510" cy="40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7568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kuvan sarja neg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>
            <a:extLst>
              <a:ext uri="{FF2B5EF4-FFF2-40B4-BE49-F238E27FC236}">
                <a16:creationId xmlns:a16="http://schemas.microsoft.com/office/drawing/2014/main" id="{8F3E7F79-5B2B-2504-EA8B-634D76CB4A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9B0CA7CB-E567-3795-32C9-D735D6EF9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012" y="252000"/>
            <a:ext cx="10675832" cy="758954"/>
          </a:xfrm>
          <a:prstGeom prst="rect">
            <a:avLst/>
          </a:prstGeom>
        </p:spPr>
        <p:txBody>
          <a:bodyPr/>
          <a:lstStyle>
            <a:lvl1pPr>
              <a:lnSpc>
                <a:spcPct val="82000"/>
              </a:lnSpc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EEC5BD95-D960-7063-969E-4754FC13ABF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839291" y="1306800"/>
            <a:ext cx="2513418" cy="2790825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b="0" i="0">
                <a:latin typeface="Bw Gradual Light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34C4701-908C-9698-2C81-3ED4C801073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56905" y="1306800"/>
            <a:ext cx="2513418" cy="2790825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b="0" i="0">
                <a:latin typeface="Bw Gradual Light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0A3D71F7-4FA3-B8CF-BE23-B539F14EEFB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1677" y="1306800"/>
            <a:ext cx="2513418" cy="2790825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b="0" i="0">
                <a:latin typeface="Bw Gradual Light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92460D37-021C-F76D-2871-8A2B819D896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39291" y="4284000"/>
            <a:ext cx="2513418" cy="2320602"/>
          </a:xfrm>
          <a:prstGeom prst="rect">
            <a:avLst/>
          </a:prstGeom>
        </p:spPr>
        <p:txBody>
          <a:bodyPr lIns="10800" tIns="10800" rIns="10800" bIns="10800">
            <a:normAutofit/>
          </a:bodyPr>
          <a:lstStyle>
            <a:lvl1pPr marL="0" indent="0">
              <a:buNone/>
              <a:defRPr sz="1600" b="0" i="0" baseline="0">
                <a:solidFill>
                  <a:schemeClr val="bg1"/>
                </a:solidFill>
                <a:latin typeface="Bw Gradual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4BB29691-FED1-04C8-8AA4-A2DB666B3E5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56905" y="4284000"/>
            <a:ext cx="2513418" cy="2320602"/>
          </a:xfrm>
          <a:prstGeom prst="rect">
            <a:avLst/>
          </a:prstGeom>
        </p:spPr>
        <p:txBody>
          <a:bodyPr lIns="10800" tIns="10800" rIns="10800" bIns="10800">
            <a:normAutofit/>
          </a:bodyPr>
          <a:lstStyle>
            <a:lvl1pPr marL="0" indent="0">
              <a:buNone/>
              <a:defRPr sz="1600" b="0" i="0" baseline="0">
                <a:solidFill>
                  <a:schemeClr val="bg1"/>
                </a:solidFill>
                <a:latin typeface="Bw Gradual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17BA9E36-DC13-9F25-0F12-66E56847AE1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921677" y="4284000"/>
            <a:ext cx="2513418" cy="2320602"/>
          </a:xfrm>
          <a:prstGeom prst="rect">
            <a:avLst/>
          </a:prstGeom>
        </p:spPr>
        <p:txBody>
          <a:bodyPr lIns="10800" tIns="10800" rIns="10800" bIns="10800">
            <a:normAutofit/>
          </a:bodyPr>
          <a:lstStyle>
            <a:lvl1pPr marL="0" indent="0">
              <a:buNone/>
              <a:defRPr sz="1600" b="0" i="0" baseline="0">
                <a:solidFill>
                  <a:schemeClr val="bg1"/>
                </a:solidFill>
                <a:latin typeface="Bw Gradual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kstin paikkamerkki 2">
            <a:extLst>
              <a:ext uri="{FF2B5EF4-FFF2-40B4-BE49-F238E27FC236}">
                <a16:creationId xmlns:a16="http://schemas.microsoft.com/office/drawing/2014/main" id="{65A95559-DCC7-80D4-8CA2-FD7A4459E41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756905" y="3845213"/>
            <a:ext cx="1998617" cy="252412"/>
          </a:xfrm>
        </p:spPr>
        <p:txBody>
          <a:bodyPr lIns="36000" bIns="18000" anchor="b" anchorCtr="0">
            <a:normAutofit/>
          </a:bodyPr>
          <a:lstStyle>
            <a:lvl1pPr marL="0" indent="0">
              <a:buNone/>
              <a:defRPr sz="1000" b="0" i="0" baseline="0">
                <a:solidFill>
                  <a:schemeClr val="tx1"/>
                </a:solidFill>
                <a:latin typeface="Bw Gradual Light" pitchFamily="2" charset="77"/>
              </a:defRPr>
            </a:lvl1pPr>
          </a:lstStyle>
          <a:p>
            <a:r>
              <a:rPr lang="en-GB" dirty="0"/>
              <a:t>Kuva: 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3A4F6972-FB5F-D7C0-C44A-80CC13FB01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biLevel thresh="50000"/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985" y="252001"/>
            <a:ext cx="615511" cy="40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9557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kuvan sarja tekstill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8">
            <a:extLst>
              <a:ext uri="{FF2B5EF4-FFF2-40B4-BE49-F238E27FC236}">
                <a16:creationId xmlns:a16="http://schemas.microsoft.com/office/drawing/2014/main" id="{CAD05881-C1CE-4EBB-CE0C-7731280F3B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06B53D44-A8C6-AE58-84AA-86D1CEDF4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011" y="252000"/>
            <a:ext cx="10715975" cy="758954"/>
          </a:xfrm>
          <a:prstGeom prst="rect">
            <a:avLst/>
          </a:prstGeom>
        </p:spPr>
        <p:txBody>
          <a:bodyPr/>
          <a:lstStyle>
            <a:lvl1pPr>
              <a:lnSpc>
                <a:spcPct val="82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F4893FC8-CDF0-CF64-1541-7D77D14C124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8012" y="1306800"/>
            <a:ext cx="2513418" cy="2790825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b="0" i="0">
                <a:latin typeface="Bw Gradual Light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5DEC2BB-4F6C-E040-BB59-581521E0632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468748" y="1306800"/>
            <a:ext cx="2513418" cy="2790825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b="0" i="0">
                <a:latin typeface="Bw Gradual Light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3DB79DCE-F0BB-291E-ADA4-A3E204F295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8012" y="4285398"/>
            <a:ext cx="2513418" cy="2320602"/>
          </a:xfrm>
          <a:prstGeom prst="rect">
            <a:avLst/>
          </a:prstGeom>
        </p:spPr>
        <p:txBody>
          <a:bodyPr lIns="10800" tIns="10800" rIns="10800" bIns="10800">
            <a:normAutofit/>
          </a:bodyPr>
          <a:lstStyle>
            <a:lvl1pPr marL="0" indent="0">
              <a:buNone/>
              <a:defRPr sz="1600" b="0" i="0" baseline="0">
                <a:solidFill>
                  <a:schemeClr val="tx1"/>
                </a:solidFill>
                <a:latin typeface="Bw Gradual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A0C864A3-86A2-D079-CBA3-F115C92564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468748" y="4285398"/>
            <a:ext cx="2513418" cy="2320602"/>
          </a:xfrm>
          <a:prstGeom prst="rect">
            <a:avLst/>
          </a:prstGeom>
        </p:spPr>
        <p:txBody>
          <a:bodyPr lIns="10800" tIns="10800" rIns="10800" bIns="10800">
            <a:normAutofit/>
          </a:bodyPr>
          <a:lstStyle>
            <a:lvl1pPr marL="0" indent="0">
              <a:buNone/>
              <a:defRPr sz="1600" b="0" i="0" baseline="0">
                <a:solidFill>
                  <a:schemeClr val="tx1"/>
                </a:solidFill>
                <a:latin typeface="Bw Gradual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F8CBD523-78F6-56D0-F64F-89E9637B22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3989" y="1306799"/>
            <a:ext cx="5220000" cy="4903200"/>
          </a:xfrm>
          <a:prstGeom prst="rect">
            <a:avLst/>
          </a:prstGeom>
        </p:spPr>
        <p:txBody>
          <a:bodyPr bIns="10800"/>
          <a:lstStyle>
            <a:lvl1pPr>
              <a:defRPr b="0" i="0" baseline="0">
                <a:solidFill>
                  <a:schemeClr val="tx1"/>
                </a:solidFill>
                <a:latin typeface="Bw Gradual Light" pitchFamily="2" charset="77"/>
              </a:defRPr>
            </a:lvl1pPr>
            <a:lvl2pPr>
              <a:defRPr b="0" i="0" baseline="0">
                <a:solidFill>
                  <a:schemeClr val="tx1"/>
                </a:solidFill>
                <a:latin typeface="Bw Gradual Light" pitchFamily="2" charset="77"/>
              </a:defRPr>
            </a:lvl2pPr>
            <a:lvl3pPr>
              <a:defRPr b="0" i="0" baseline="0">
                <a:solidFill>
                  <a:schemeClr val="tx1"/>
                </a:solidFill>
                <a:latin typeface="Bw Gradual Light" pitchFamily="2" charset="77"/>
              </a:defRPr>
            </a:lvl3pPr>
            <a:lvl4pPr>
              <a:defRPr b="0" i="0" baseline="0">
                <a:solidFill>
                  <a:schemeClr val="tx1"/>
                </a:solidFill>
                <a:latin typeface="Bw Gradual Light" pitchFamily="2" charset="77"/>
              </a:defRPr>
            </a:lvl4pPr>
            <a:lvl5pPr>
              <a:defRPr b="0" i="0" baseline="0">
                <a:solidFill>
                  <a:schemeClr val="tx1"/>
                </a:solidFill>
                <a:latin typeface="Bw Gradual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Tekstin paikkamerkki 2">
            <a:extLst>
              <a:ext uri="{FF2B5EF4-FFF2-40B4-BE49-F238E27FC236}">
                <a16:creationId xmlns:a16="http://schemas.microsoft.com/office/drawing/2014/main" id="{CA8AC54D-1E40-0E01-FB55-D263757453A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38012" y="3845213"/>
            <a:ext cx="1998617" cy="252412"/>
          </a:xfrm>
        </p:spPr>
        <p:txBody>
          <a:bodyPr lIns="36000" bIns="18000" anchor="b" anchorCtr="0">
            <a:normAutofit/>
          </a:bodyPr>
          <a:lstStyle>
            <a:lvl1pPr marL="0" indent="0">
              <a:buNone/>
              <a:defRPr sz="1000" b="0" i="0" baseline="0">
                <a:solidFill>
                  <a:schemeClr val="tx1"/>
                </a:solidFill>
                <a:latin typeface="Bw Gradual Light" pitchFamily="2" charset="77"/>
              </a:defRPr>
            </a:lvl1pPr>
          </a:lstStyle>
          <a:p>
            <a:r>
              <a:rPr lang="en-GB" dirty="0"/>
              <a:t>Kuva: 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A3B87E47-9EEF-9094-F5D7-8D604ACD69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987" y="252000"/>
            <a:ext cx="615510" cy="40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0531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kuvan sarja tekstillä neg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>
            <a:extLst>
              <a:ext uri="{FF2B5EF4-FFF2-40B4-BE49-F238E27FC236}">
                <a16:creationId xmlns:a16="http://schemas.microsoft.com/office/drawing/2014/main" id="{8F3E7F79-5B2B-2504-EA8B-634D76CB4A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9B0CA7CB-E567-3795-32C9-D735D6EF9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011" y="252000"/>
            <a:ext cx="10715973" cy="758954"/>
          </a:xfrm>
          <a:prstGeom prst="rect">
            <a:avLst/>
          </a:prstGeom>
        </p:spPr>
        <p:txBody>
          <a:bodyPr/>
          <a:lstStyle>
            <a:lvl1pPr>
              <a:lnSpc>
                <a:spcPct val="82000"/>
              </a:lnSpc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F47B8E1D-AB76-459F-0E7A-A55FEDC39B1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8012" y="1306800"/>
            <a:ext cx="2513418" cy="2790825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b="0" i="0">
                <a:latin typeface="Bw Gradual Light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C45C3024-8F97-3E0D-D67F-B25064EC294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468748" y="1306800"/>
            <a:ext cx="2513418" cy="2790825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b="0" i="0">
                <a:latin typeface="Bw Gradual Light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6104DAB8-A163-F24E-04DE-5E020C676FE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8012" y="4283063"/>
            <a:ext cx="2513418" cy="2320602"/>
          </a:xfrm>
          <a:prstGeom prst="rect">
            <a:avLst/>
          </a:prstGeom>
        </p:spPr>
        <p:txBody>
          <a:bodyPr lIns="10800" tIns="10800" rIns="10800" bIns="10800">
            <a:normAutofit/>
          </a:bodyPr>
          <a:lstStyle>
            <a:lvl1pPr marL="0" indent="0">
              <a:buNone/>
              <a:defRPr sz="1600" b="0" i="0" baseline="0">
                <a:solidFill>
                  <a:schemeClr val="bg1"/>
                </a:solidFill>
                <a:latin typeface="Bw Gradual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6DB523D1-9E58-529A-4093-75CB4E04DA2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468748" y="4283063"/>
            <a:ext cx="2513418" cy="2320602"/>
          </a:xfrm>
          <a:prstGeom prst="rect">
            <a:avLst/>
          </a:prstGeom>
        </p:spPr>
        <p:txBody>
          <a:bodyPr lIns="10800" tIns="10800" rIns="10800" bIns="10800">
            <a:normAutofit/>
          </a:bodyPr>
          <a:lstStyle>
            <a:lvl1pPr marL="0" indent="0">
              <a:buNone/>
              <a:defRPr sz="1600" b="0" i="0" baseline="0">
                <a:solidFill>
                  <a:schemeClr val="bg1"/>
                </a:solidFill>
                <a:latin typeface="Bw Gradual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6254B338-B654-0C07-2366-B4ED13C2B9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3989" y="1306799"/>
            <a:ext cx="5220000" cy="4903200"/>
          </a:xfrm>
          <a:prstGeom prst="rect">
            <a:avLst/>
          </a:prstGeom>
        </p:spPr>
        <p:txBody>
          <a:bodyPr bIns="10800"/>
          <a:lstStyle>
            <a:lvl1pPr>
              <a:defRPr b="0" i="0" baseline="0">
                <a:solidFill>
                  <a:schemeClr val="bg1"/>
                </a:solidFill>
                <a:latin typeface="Bw Gradual Light" pitchFamily="2" charset="77"/>
              </a:defRPr>
            </a:lvl1pPr>
            <a:lvl2pPr>
              <a:defRPr b="0" i="0" baseline="0">
                <a:solidFill>
                  <a:schemeClr val="bg1"/>
                </a:solidFill>
                <a:latin typeface="Bw Gradual Light" pitchFamily="2" charset="77"/>
              </a:defRPr>
            </a:lvl2pPr>
            <a:lvl3pPr>
              <a:defRPr b="0" i="0" baseline="0">
                <a:solidFill>
                  <a:schemeClr val="bg1"/>
                </a:solidFill>
                <a:latin typeface="Bw Gradual Light" pitchFamily="2" charset="77"/>
              </a:defRPr>
            </a:lvl3pPr>
            <a:lvl4pPr>
              <a:defRPr b="0" i="0" baseline="0">
                <a:solidFill>
                  <a:schemeClr val="bg1"/>
                </a:solidFill>
                <a:latin typeface="Bw Gradual Light" pitchFamily="2" charset="77"/>
              </a:defRPr>
            </a:lvl4pPr>
            <a:lvl5pPr>
              <a:defRPr b="0" i="0" baseline="0">
                <a:solidFill>
                  <a:schemeClr val="bg1"/>
                </a:solidFill>
                <a:latin typeface="Bw Gradual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Tekstin paikkamerkki 2">
            <a:extLst>
              <a:ext uri="{FF2B5EF4-FFF2-40B4-BE49-F238E27FC236}">
                <a16:creationId xmlns:a16="http://schemas.microsoft.com/office/drawing/2014/main" id="{7E199CA4-5E7B-3829-E16C-F1A1BEB260E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38012" y="3845213"/>
            <a:ext cx="1998617" cy="252412"/>
          </a:xfrm>
        </p:spPr>
        <p:txBody>
          <a:bodyPr lIns="36000" bIns="18000" anchor="b" anchorCtr="0">
            <a:normAutofit/>
          </a:bodyPr>
          <a:lstStyle>
            <a:lvl1pPr marL="0" indent="0">
              <a:buNone/>
              <a:defRPr sz="1000" b="0" i="0" baseline="0">
                <a:solidFill>
                  <a:schemeClr val="tx1"/>
                </a:solidFill>
                <a:latin typeface="Bw Gradual Light" pitchFamily="2" charset="77"/>
              </a:defRPr>
            </a:lvl1pPr>
          </a:lstStyle>
          <a:p>
            <a:r>
              <a:rPr lang="en-GB" dirty="0"/>
              <a:t>Kuva: 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96329109-19FF-C9BE-720E-CF29EE48A7B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biLevel thresh="50000"/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985" y="252001"/>
            <a:ext cx="615511" cy="40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6611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kuvan sarja tekstill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8">
            <a:extLst>
              <a:ext uri="{FF2B5EF4-FFF2-40B4-BE49-F238E27FC236}">
                <a16:creationId xmlns:a16="http://schemas.microsoft.com/office/drawing/2014/main" id="{CAD05881-C1CE-4EBB-CE0C-7731280F3B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06B53D44-A8C6-AE58-84AA-86D1CEDF4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011" y="252000"/>
            <a:ext cx="10715975" cy="758954"/>
          </a:xfrm>
          <a:prstGeom prst="rect">
            <a:avLst/>
          </a:prstGeom>
        </p:spPr>
        <p:txBody>
          <a:bodyPr/>
          <a:lstStyle>
            <a:lvl1pPr>
              <a:lnSpc>
                <a:spcPct val="82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5DEC2BB-4F6C-E040-BB59-581521E0632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56905" y="1306800"/>
            <a:ext cx="2513418" cy="2790825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b="0" i="0">
                <a:latin typeface="Bw Gradual Light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456E8361-893A-A599-3A8C-56E74E3C9CF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756905" y="4283277"/>
            <a:ext cx="2513418" cy="2320602"/>
          </a:xfrm>
          <a:prstGeom prst="rect">
            <a:avLst/>
          </a:prstGeom>
        </p:spPr>
        <p:txBody>
          <a:bodyPr lIns="10800" tIns="10800" rIns="10800" bIns="10800">
            <a:normAutofit/>
          </a:bodyPr>
          <a:lstStyle>
            <a:lvl1pPr marL="0" indent="0">
              <a:buNone/>
              <a:defRPr sz="1600" b="0" i="0" baseline="0">
                <a:solidFill>
                  <a:schemeClr val="tx1"/>
                </a:solidFill>
                <a:latin typeface="Bw Gradual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D82BD765-9D3F-E071-AF00-1C1F8A65CA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39291" y="1306801"/>
            <a:ext cx="6614698" cy="4903198"/>
          </a:xfrm>
          <a:prstGeom prst="rect">
            <a:avLst/>
          </a:prstGeom>
        </p:spPr>
        <p:txBody>
          <a:bodyPr tIns="46800" bIns="10800"/>
          <a:lstStyle>
            <a:lvl1pPr>
              <a:defRPr b="0" i="0" baseline="0">
                <a:solidFill>
                  <a:schemeClr val="tx1"/>
                </a:solidFill>
                <a:latin typeface="Bw Gradual Light" pitchFamily="2" charset="77"/>
              </a:defRPr>
            </a:lvl1pPr>
            <a:lvl2pPr>
              <a:defRPr b="0" i="0" baseline="0">
                <a:solidFill>
                  <a:schemeClr val="tx1"/>
                </a:solidFill>
                <a:latin typeface="Bw Gradual Light" pitchFamily="2" charset="77"/>
              </a:defRPr>
            </a:lvl2pPr>
            <a:lvl3pPr>
              <a:defRPr b="0" i="0" baseline="0">
                <a:solidFill>
                  <a:schemeClr val="tx1"/>
                </a:solidFill>
                <a:latin typeface="Bw Gradual Light" pitchFamily="2" charset="77"/>
              </a:defRPr>
            </a:lvl3pPr>
            <a:lvl4pPr>
              <a:defRPr b="0" i="0" baseline="0">
                <a:solidFill>
                  <a:schemeClr val="tx1"/>
                </a:solidFill>
                <a:latin typeface="Bw Gradual Light" pitchFamily="2" charset="77"/>
              </a:defRPr>
            </a:lvl4pPr>
            <a:lvl5pPr>
              <a:defRPr b="0" i="0" baseline="0">
                <a:solidFill>
                  <a:schemeClr val="tx1"/>
                </a:solidFill>
                <a:latin typeface="Bw Gradual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2" name="Tekstin paikkamerkki 2">
            <a:extLst>
              <a:ext uri="{FF2B5EF4-FFF2-40B4-BE49-F238E27FC236}">
                <a16:creationId xmlns:a16="http://schemas.microsoft.com/office/drawing/2014/main" id="{DB9C0A06-343A-F856-8550-B45074FA6D9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756905" y="3845213"/>
            <a:ext cx="1998617" cy="252412"/>
          </a:xfrm>
        </p:spPr>
        <p:txBody>
          <a:bodyPr lIns="36000" bIns="18000" anchor="b" anchorCtr="0">
            <a:normAutofit/>
          </a:bodyPr>
          <a:lstStyle>
            <a:lvl1pPr marL="0" indent="0">
              <a:buNone/>
              <a:defRPr sz="1000" b="0" i="0" baseline="0">
                <a:solidFill>
                  <a:schemeClr val="tx1"/>
                </a:solidFill>
                <a:latin typeface="Bw Gradual Light" pitchFamily="2" charset="77"/>
              </a:defRPr>
            </a:lvl1pPr>
          </a:lstStyle>
          <a:p>
            <a:r>
              <a:rPr lang="en-GB" dirty="0"/>
              <a:t>Kuva: 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BA29D630-8087-DFB4-47A0-1FD3312C69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987" y="252000"/>
            <a:ext cx="615510" cy="40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2639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 kuvan sarja tekstillä neg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>
            <a:extLst>
              <a:ext uri="{FF2B5EF4-FFF2-40B4-BE49-F238E27FC236}">
                <a16:creationId xmlns:a16="http://schemas.microsoft.com/office/drawing/2014/main" id="{8F3E7F79-5B2B-2504-EA8B-634D76CB4A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9B0CA7CB-E567-3795-32C9-D735D6EF9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011" y="252000"/>
            <a:ext cx="10715973" cy="758954"/>
          </a:xfrm>
          <a:prstGeom prst="rect">
            <a:avLst/>
          </a:prstGeom>
        </p:spPr>
        <p:txBody>
          <a:bodyPr/>
          <a:lstStyle>
            <a:lvl1pPr>
              <a:lnSpc>
                <a:spcPct val="82000"/>
              </a:lnSpc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34C4701-908C-9698-2C81-3ED4C801073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56905" y="1306800"/>
            <a:ext cx="2513418" cy="2790825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b="0" i="0">
                <a:latin typeface="Bw Gradual Light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4BB29691-FED1-04C8-8AA4-A2DB666B3E5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56905" y="4284000"/>
            <a:ext cx="2513418" cy="2320602"/>
          </a:xfrm>
          <a:prstGeom prst="rect">
            <a:avLst/>
          </a:prstGeom>
        </p:spPr>
        <p:txBody>
          <a:bodyPr lIns="10800" tIns="10800" rIns="10800" bIns="10800">
            <a:normAutofit/>
          </a:bodyPr>
          <a:lstStyle>
            <a:lvl1pPr marL="0" indent="0">
              <a:buNone/>
              <a:defRPr sz="1600" b="0" i="0" baseline="0">
                <a:solidFill>
                  <a:schemeClr val="bg1"/>
                </a:solidFill>
                <a:latin typeface="Bw Gradual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CA35F89-4F66-7EC8-2528-16DD9E0D19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39291" y="1306801"/>
            <a:ext cx="6614698" cy="4903198"/>
          </a:xfrm>
          <a:prstGeom prst="rect">
            <a:avLst/>
          </a:prstGeom>
        </p:spPr>
        <p:txBody>
          <a:bodyPr tIns="46800" bIns="10800"/>
          <a:lstStyle>
            <a:lvl1pPr>
              <a:defRPr b="0" i="0" baseline="0">
                <a:solidFill>
                  <a:schemeClr val="bg1"/>
                </a:solidFill>
                <a:latin typeface="Bw Gradual Light" pitchFamily="2" charset="77"/>
              </a:defRPr>
            </a:lvl1pPr>
            <a:lvl2pPr>
              <a:defRPr b="0" i="0" baseline="0">
                <a:solidFill>
                  <a:schemeClr val="bg1"/>
                </a:solidFill>
                <a:latin typeface="Bw Gradual Light" pitchFamily="2" charset="77"/>
              </a:defRPr>
            </a:lvl2pPr>
            <a:lvl3pPr>
              <a:defRPr b="0" i="0" baseline="0">
                <a:solidFill>
                  <a:schemeClr val="bg1"/>
                </a:solidFill>
                <a:latin typeface="Bw Gradual Light" pitchFamily="2" charset="77"/>
              </a:defRPr>
            </a:lvl3pPr>
            <a:lvl4pPr>
              <a:defRPr b="0" i="0" baseline="0">
                <a:solidFill>
                  <a:schemeClr val="bg1"/>
                </a:solidFill>
                <a:latin typeface="Bw Gradual Light" pitchFamily="2" charset="77"/>
              </a:defRPr>
            </a:lvl4pPr>
            <a:lvl5pPr>
              <a:defRPr b="0" i="0" baseline="0">
                <a:solidFill>
                  <a:schemeClr val="bg1"/>
                </a:solidFill>
                <a:latin typeface="Bw Gradual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Tekstin paikkamerkki 2">
            <a:extLst>
              <a:ext uri="{FF2B5EF4-FFF2-40B4-BE49-F238E27FC236}">
                <a16:creationId xmlns:a16="http://schemas.microsoft.com/office/drawing/2014/main" id="{5C553917-A217-0B9A-39C8-A4902C92FCA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756905" y="3845213"/>
            <a:ext cx="1998617" cy="252412"/>
          </a:xfrm>
        </p:spPr>
        <p:txBody>
          <a:bodyPr lIns="36000" bIns="18000" anchor="b" anchorCtr="0">
            <a:normAutofit/>
          </a:bodyPr>
          <a:lstStyle>
            <a:lvl1pPr marL="0" indent="0">
              <a:buNone/>
              <a:defRPr sz="1000" b="0" i="0" baseline="0">
                <a:solidFill>
                  <a:schemeClr val="tx1"/>
                </a:solidFill>
                <a:latin typeface="Bw Gradual Light" pitchFamily="2" charset="77"/>
              </a:defRPr>
            </a:lvl1pPr>
          </a:lstStyle>
          <a:p>
            <a:r>
              <a:rPr lang="en-GB" dirty="0"/>
              <a:t>Kuva: 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4DDFDDAA-E767-0197-27DA-BBD81ED1F2C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biLevel thresh="50000"/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985" y="252001"/>
            <a:ext cx="615511" cy="40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725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neg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E8973-22EB-3E9A-AD74-6BC125450F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5914" y="2407591"/>
            <a:ext cx="10080172" cy="2042818"/>
          </a:xfrm>
          <a:prstGeom prst="rect">
            <a:avLst/>
          </a:prstGeom>
        </p:spPr>
        <p:txBody>
          <a:bodyPr lIns="90000" anchor="ctr" anchorCtr="0">
            <a:normAutofit/>
          </a:bodyPr>
          <a:lstStyle>
            <a:lvl1pPr algn="l">
              <a:lnSpc>
                <a:spcPct val="82000"/>
              </a:lnSpc>
              <a:defRPr sz="7200" b="1" i="0" baseline="0">
                <a:solidFill>
                  <a:schemeClr val="bg1"/>
                </a:solidFill>
                <a:latin typeface="Bw Gradual ExtraBold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E754A1-9A06-5561-EC49-8E944DB6A4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5914" y="4806676"/>
            <a:ext cx="10080172" cy="5217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i="0" baseline="0">
                <a:solidFill>
                  <a:schemeClr val="bg1"/>
                </a:solidFill>
                <a:latin typeface="Bw Gradual ExtraBold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id="{AB50A9C6-29F2-B422-9ED7-3B57EB0082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0FDE3870-47D4-095D-78AF-EB5EBB2328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biLevel thresh="50000"/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985" y="252001"/>
            <a:ext cx="615511" cy="40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6665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kuva oike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CE6EC1-8831-4999-D550-AD8AB32F59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799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>
            <a:lvl1pPr marL="0" indent="0">
              <a:buNone/>
              <a:defRPr sz="3200" b="0" i="0">
                <a:latin typeface="Bw Gradual Light" pitchFamily="2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EB9078F1-2D4B-2322-8D8E-519CFE822B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  <a:noFill/>
        </p:spPr>
      </p:pic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935D010D-DD44-C2F9-8355-46CF7D53175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38012" y="1306800"/>
            <a:ext cx="5115086" cy="4903200"/>
          </a:xfrm>
          <a:prstGeom prst="rect">
            <a:avLst/>
          </a:prstGeom>
        </p:spPr>
        <p:txBody>
          <a:bodyPr tIns="46800" bIns="10800"/>
          <a:lstStyle>
            <a:lvl1pPr>
              <a:defRPr b="0" i="0" baseline="0">
                <a:solidFill>
                  <a:schemeClr val="tx1"/>
                </a:solidFill>
                <a:latin typeface="Bw Gradual Light" pitchFamily="2" charset="77"/>
              </a:defRPr>
            </a:lvl1pPr>
            <a:lvl2pPr>
              <a:defRPr b="0" i="0" baseline="0">
                <a:solidFill>
                  <a:schemeClr val="tx1"/>
                </a:solidFill>
                <a:latin typeface="Bw Gradual Light" pitchFamily="2" charset="77"/>
              </a:defRPr>
            </a:lvl2pPr>
            <a:lvl3pPr>
              <a:defRPr b="0" i="0" baseline="0">
                <a:solidFill>
                  <a:schemeClr val="tx1"/>
                </a:solidFill>
                <a:latin typeface="Bw Gradual Light" pitchFamily="2" charset="77"/>
              </a:defRPr>
            </a:lvl3pPr>
            <a:lvl4pPr>
              <a:defRPr b="0" i="0" baseline="0">
                <a:solidFill>
                  <a:schemeClr val="tx1"/>
                </a:solidFill>
                <a:latin typeface="Bw Gradual Light" pitchFamily="2" charset="77"/>
              </a:defRPr>
            </a:lvl4pPr>
            <a:lvl5pPr>
              <a:defRPr b="0" i="0" baseline="0">
                <a:solidFill>
                  <a:schemeClr val="tx1"/>
                </a:solidFill>
                <a:latin typeface="Bw Gradual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44311B9-3062-53EE-C8EB-204B5D4FA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013" y="252000"/>
            <a:ext cx="5115086" cy="758954"/>
          </a:xfrm>
          <a:prstGeom prst="rect">
            <a:avLst/>
          </a:prstGeom>
        </p:spPr>
        <p:txBody>
          <a:bodyPr/>
          <a:lstStyle>
            <a:lvl1pPr>
              <a:lnSpc>
                <a:spcPct val="82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5" name="Tekstin paikkamerkki 2">
            <a:extLst>
              <a:ext uri="{FF2B5EF4-FFF2-40B4-BE49-F238E27FC236}">
                <a16:creationId xmlns:a16="http://schemas.microsoft.com/office/drawing/2014/main" id="{7128B509-C12C-5B50-4DA9-92FBF1C2FD4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96000" y="6605587"/>
            <a:ext cx="1998617" cy="252412"/>
          </a:xfrm>
        </p:spPr>
        <p:txBody>
          <a:bodyPr lIns="36000" rIns="90000" bIns="18000" anchor="b" anchorCtr="0">
            <a:normAutofit/>
          </a:bodyPr>
          <a:lstStyle>
            <a:lvl1pPr marL="0" indent="0">
              <a:buNone/>
              <a:defRPr sz="1000" b="0" i="0" baseline="0">
                <a:solidFill>
                  <a:schemeClr val="tx1"/>
                </a:solidFill>
                <a:latin typeface="Bw Gradual Light" pitchFamily="2" charset="77"/>
              </a:defRPr>
            </a:lvl1pPr>
          </a:lstStyle>
          <a:p>
            <a:r>
              <a:rPr lang="en-GB" dirty="0"/>
              <a:t>Kuva: 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C5A4AB19-5993-C57C-ADF4-B5BA78C5CD5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biLevel thresh="50000"/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985" y="252001"/>
            <a:ext cx="615511" cy="40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3064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 on right neg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CE6EC1-8831-4999-D550-AD8AB32F59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799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>
            <a:lvl1pPr marL="0" indent="0">
              <a:buNone/>
              <a:defRPr sz="3200" b="0" i="0">
                <a:latin typeface="Bw Gradual Light" pitchFamily="2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fi-FI"/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18FA07EA-0A21-18F0-0389-BF96E4DCDA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  <a:noFill/>
        </p:spPr>
      </p:pic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C0055AFA-53EF-9EAB-594E-510B567599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38012" y="1306800"/>
            <a:ext cx="5115086" cy="4903200"/>
          </a:xfrm>
          <a:prstGeom prst="rect">
            <a:avLst/>
          </a:prstGeom>
        </p:spPr>
        <p:txBody>
          <a:bodyPr bIns="10800"/>
          <a:lstStyle>
            <a:lvl1pPr>
              <a:defRPr b="0" i="0" baseline="0">
                <a:solidFill>
                  <a:schemeClr val="bg1"/>
                </a:solidFill>
                <a:latin typeface="Bw Gradual Light" pitchFamily="2" charset="77"/>
              </a:defRPr>
            </a:lvl1pPr>
            <a:lvl2pPr>
              <a:defRPr b="0" i="0" baseline="0">
                <a:solidFill>
                  <a:schemeClr val="bg1"/>
                </a:solidFill>
                <a:latin typeface="Bw Gradual Light" pitchFamily="2" charset="77"/>
              </a:defRPr>
            </a:lvl2pPr>
            <a:lvl3pPr>
              <a:defRPr b="0" i="0" baseline="0">
                <a:solidFill>
                  <a:schemeClr val="bg1"/>
                </a:solidFill>
                <a:latin typeface="Bw Gradual Light" pitchFamily="2" charset="77"/>
              </a:defRPr>
            </a:lvl3pPr>
            <a:lvl4pPr>
              <a:defRPr b="0" i="0" baseline="0">
                <a:solidFill>
                  <a:schemeClr val="bg1"/>
                </a:solidFill>
                <a:latin typeface="Bw Gradual Light" pitchFamily="2" charset="77"/>
              </a:defRPr>
            </a:lvl4pPr>
            <a:lvl5pPr>
              <a:defRPr b="0" i="0" baseline="0">
                <a:solidFill>
                  <a:schemeClr val="bg1"/>
                </a:solidFill>
                <a:latin typeface="Bw Gradual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7DC138B-748D-9EC0-5336-FB5E95F59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013" y="252000"/>
            <a:ext cx="5115086" cy="758954"/>
          </a:xfrm>
          <a:prstGeom prst="rect">
            <a:avLst/>
          </a:prstGeom>
        </p:spPr>
        <p:txBody>
          <a:bodyPr/>
          <a:lstStyle>
            <a:lvl1pPr>
              <a:lnSpc>
                <a:spcPct val="82000"/>
              </a:lnSpc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5" name="Tekstin paikkamerkki 2">
            <a:extLst>
              <a:ext uri="{FF2B5EF4-FFF2-40B4-BE49-F238E27FC236}">
                <a16:creationId xmlns:a16="http://schemas.microsoft.com/office/drawing/2014/main" id="{3975C822-CF43-8A8C-1743-48B6D00CD6D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96000" y="6605587"/>
            <a:ext cx="1998617" cy="252412"/>
          </a:xfrm>
        </p:spPr>
        <p:txBody>
          <a:bodyPr lIns="36000" rIns="90000" bIns="18000" anchor="b" anchorCtr="0">
            <a:normAutofit/>
          </a:bodyPr>
          <a:lstStyle>
            <a:lvl1pPr marL="0" indent="0">
              <a:buNone/>
              <a:defRPr sz="1000" b="0" i="0" baseline="0">
                <a:solidFill>
                  <a:schemeClr val="tx1"/>
                </a:solidFill>
                <a:latin typeface="Bw Gradual Light" pitchFamily="2" charset="77"/>
              </a:defRPr>
            </a:lvl1pPr>
          </a:lstStyle>
          <a:p>
            <a:r>
              <a:rPr lang="en-GB" dirty="0"/>
              <a:t>Kuva: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C7A32A-F6AF-E460-97B0-9C52CD10C1D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biLevel thresh="50000"/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985" y="252001"/>
            <a:ext cx="615511" cy="40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208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kuva vasemm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CE6EC1-8831-4999-D550-AD8AB32F59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>
            <a:lvl1pPr marL="0" indent="0">
              <a:buNone/>
              <a:defRPr sz="3200" b="0" i="0">
                <a:latin typeface="Bw Gradual Light" pitchFamily="2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EB9078F1-2D4B-2322-8D8E-519CFE822B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  <a:noFill/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044292F-F927-69F6-051F-0A4248E8718D}"/>
              </a:ext>
            </a:extLst>
          </p:cNvPr>
          <p:cNvSpPr txBox="1">
            <a:spLocks/>
          </p:cNvSpPr>
          <p:nvPr userDrawn="1"/>
        </p:nvSpPr>
        <p:spPr>
          <a:xfrm>
            <a:off x="6338901" y="252000"/>
            <a:ext cx="5115086" cy="75895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i-FI" b="1" i="0" dirty="0">
              <a:noFill/>
              <a:latin typeface="Bw Gradual ExtraBold" pitchFamily="2" charset="77"/>
            </a:endParaRP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D121915E-5B8B-68EB-8678-904435B6418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338901" y="1306800"/>
            <a:ext cx="5115086" cy="4903200"/>
          </a:xfrm>
          <a:prstGeom prst="rect">
            <a:avLst/>
          </a:prstGeom>
        </p:spPr>
        <p:txBody>
          <a:bodyPr bIns="10800"/>
          <a:lstStyle>
            <a:lvl1pPr>
              <a:defRPr b="0" i="0" baseline="0">
                <a:solidFill>
                  <a:schemeClr val="tx1"/>
                </a:solidFill>
                <a:latin typeface="Bw Gradual Light" pitchFamily="2" charset="77"/>
              </a:defRPr>
            </a:lvl1pPr>
            <a:lvl2pPr>
              <a:defRPr b="0" i="0" baseline="0">
                <a:solidFill>
                  <a:schemeClr val="tx1"/>
                </a:solidFill>
                <a:latin typeface="Bw Gradual Light" pitchFamily="2" charset="77"/>
              </a:defRPr>
            </a:lvl2pPr>
            <a:lvl3pPr>
              <a:defRPr b="0" i="0" baseline="0">
                <a:solidFill>
                  <a:schemeClr val="tx1"/>
                </a:solidFill>
                <a:latin typeface="Bw Gradual Light" pitchFamily="2" charset="77"/>
              </a:defRPr>
            </a:lvl3pPr>
            <a:lvl4pPr>
              <a:defRPr b="0" i="0" baseline="0">
                <a:solidFill>
                  <a:schemeClr val="tx1"/>
                </a:solidFill>
                <a:latin typeface="Bw Gradual Light" pitchFamily="2" charset="77"/>
              </a:defRPr>
            </a:lvl4pPr>
            <a:lvl5pPr>
              <a:defRPr b="0" i="0" baseline="0">
                <a:solidFill>
                  <a:schemeClr val="tx1"/>
                </a:solidFill>
                <a:latin typeface="Bw Gradual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3" name="Otsikko 12">
            <a:extLst>
              <a:ext uri="{FF2B5EF4-FFF2-40B4-BE49-F238E27FC236}">
                <a16:creationId xmlns:a16="http://schemas.microsoft.com/office/drawing/2014/main" id="{B3541A07-E614-003A-17D9-BFA328CFA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600" y="252000"/>
            <a:ext cx="5114387" cy="75895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8" name="Tekstin paikkamerkki 2">
            <a:extLst>
              <a:ext uri="{FF2B5EF4-FFF2-40B4-BE49-F238E27FC236}">
                <a16:creationId xmlns:a16="http://schemas.microsoft.com/office/drawing/2014/main" id="{2E22CD3B-BA07-4099-A653-5482A224E8D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0" y="6605588"/>
            <a:ext cx="1998617" cy="252412"/>
          </a:xfrm>
        </p:spPr>
        <p:txBody>
          <a:bodyPr lIns="36000" rIns="90000" bIns="18000" anchor="b" anchorCtr="0">
            <a:normAutofit/>
          </a:bodyPr>
          <a:lstStyle>
            <a:lvl1pPr marL="0" indent="0">
              <a:buNone/>
              <a:defRPr sz="1000" b="0" i="0" baseline="0">
                <a:solidFill>
                  <a:schemeClr val="tx1"/>
                </a:solidFill>
                <a:latin typeface="Bw Gradual Light" pitchFamily="2" charset="77"/>
              </a:defRPr>
            </a:lvl1pPr>
          </a:lstStyle>
          <a:p>
            <a:r>
              <a:rPr lang="en-GB" dirty="0"/>
              <a:t>Kuva: 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FB61C58-3110-435D-C5E8-C1A774FE17A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987" y="252000"/>
            <a:ext cx="615510" cy="40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5588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on left neg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CE6EC1-8831-4999-D550-AD8AB32F59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>
            <a:lvl1pPr marL="0" indent="0">
              <a:buNone/>
              <a:defRPr sz="3200" b="0" i="0">
                <a:latin typeface="Bw Gradual Light" pitchFamily="2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EB9078F1-2D4B-2322-8D8E-519CFE822B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  <a:noFill/>
        </p:spPr>
      </p:pic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D121915E-5B8B-68EB-8678-904435B6418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338901" y="1306800"/>
            <a:ext cx="5115086" cy="4903200"/>
          </a:xfrm>
          <a:prstGeom prst="rect">
            <a:avLst/>
          </a:prstGeom>
        </p:spPr>
        <p:txBody>
          <a:bodyPr rIns="90000" bIns="10800"/>
          <a:lstStyle>
            <a:lvl1pPr>
              <a:defRPr b="0" i="0" baseline="0">
                <a:solidFill>
                  <a:schemeClr val="bg1"/>
                </a:solidFill>
                <a:latin typeface="Bw Gradual Light" pitchFamily="2" charset="77"/>
              </a:defRPr>
            </a:lvl1pPr>
            <a:lvl2pPr>
              <a:defRPr b="0" i="0" baseline="0">
                <a:solidFill>
                  <a:schemeClr val="bg1"/>
                </a:solidFill>
                <a:latin typeface="Bw Gradual Light" pitchFamily="2" charset="77"/>
              </a:defRPr>
            </a:lvl2pPr>
            <a:lvl3pPr>
              <a:defRPr b="0" i="0" baseline="0">
                <a:solidFill>
                  <a:schemeClr val="bg1"/>
                </a:solidFill>
                <a:latin typeface="Bw Gradual Light" pitchFamily="2" charset="77"/>
              </a:defRPr>
            </a:lvl3pPr>
            <a:lvl4pPr>
              <a:defRPr b="0" i="0" baseline="0">
                <a:solidFill>
                  <a:schemeClr val="bg1"/>
                </a:solidFill>
                <a:latin typeface="Bw Gradual Light" pitchFamily="2" charset="77"/>
              </a:defRPr>
            </a:lvl4pPr>
            <a:lvl5pPr>
              <a:defRPr b="0" i="0" baseline="0">
                <a:solidFill>
                  <a:schemeClr val="bg1"/>
                </a:solidFill>
                <a:latin typeface="Bw Gradual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0" name="Otsikko 9">
            <a:extLst>
              <a:ext uri="{FF2B5EF4-FFF2-40B4-BE49-F238E27FC236}">
                <a16:creationId xmlns:a16="http://schemas.microsoft.com/office/drawing/2014/main" id="{0A4BE0A8-6DA6-49F4-4223-6626D3801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599" y="252000"/>
            <a:ext cx="5114385" cy="758954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6" name="Tekstin paikkamerkki 2">
            <a:extLst>
              <a:ext uri="{FF2B5EF4-FFF2-40B4-BE49-F238E27FC236}">
                <a16:creationId xmlns:a16="http://schemas.microsoft.com/office/drawing/2014/main" id="{1ABD7FD9-D532-AAC2-5EB3-2511B548929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0" y="6605588"/>
            <a:ext cx="1998617" cy="252412"/>
          </a:xfrm>
        </p:spPr>
        <p:txBody>
          <a:bodyPr lIns="36000" rIns="90000" bIns="18000" anchor="b" anchorCtr="0">
            <a:normAutofit/>
          </a:bodyPr>
          <a:lstStyle>
            <a:lvl1pPr marL="0" indent="0">
              <a:buNone/>
              <a:defRPr sz="1000" b="0" i="0" baseline="0">
                <a:solidFill>
                  <a:schemeClr val="tx1"/>
                </a:solidFill>
                <a:latin typeface="Bw Gradual Light" pitchFamily="2" charset="77"/>
              </a:defRPr>
            </a:lvl1pPr>
          </a:lstStyle>
          <a:p>
            <a:r>
              <a:rPr lang="en-GB" dirty="0"/>
              <a:t>Kuva: 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D66C954-34EE-3A95-9349-85C0996C2A7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biLevel thresh="50000"/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985" y="252001"/>
            <a:ext cx="615511" cy="40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5697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EF3F4868-9678-647C-CD76-022F2E15A576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738011" y="1306800"/>
            <a:ext cx="3642920" cy="4903200"/>
          </a:xfrm>
          <a:prstGeom prst="rect">
            <a:avLst/>
          </a:prstGeom>
        </p:spPr>
        <p:txBody>
          <a:bodyPr tIns="46800" bIns="10800"/>
          <a:lstStyle>
            <a:lvl1pPr>
              <a:defRPr b="0" i="0" baseline="0">
                <a:latin typeface="Bw Gradual Light" pitchFamily="2" charset="77"/>
              </a:defRPr>
            </a:lvl1pPr>
          </a:lstStyle>
          <a:p>
            <a:r>
              <a:rPr lang="en-US"/>
              <a:t>Click icon to add chart</a:t>
            </a:r>
            <a:endParaRPr lang="fi-FI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FB9F254-8E01-9339-D72A-D48DDEA774D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67534" y="1306800"/>
            <a:ext cx="6786454" cy="4903200"/>
          </a:xfrm>
          <a:prstGeom prst="rect">
            <a:avLst/>
          </a:prstGeom>
        </p:spPr>
        <p:txBody>
          <a:bodyPr tIns="46800" bIns="10800"/>
          <a:lstStyle>
            <a:lvl1pPr>
              <a:defRPr b="0" i="0" baseline="0">
                <a:latin typeface="Bw Gradual Light" pitchFamily="2" charset="77"/>
              </a:defRPr>
            </a:lvl1pPr>
            <a:lvl2pPr>
              <a:defRPr b="0" i="0" baseline="0">
                <a:latin typeface="Bw Gradual Light" pitchFamily="2" charset="77"/>
              </a:defRPr>
            </a:lvl2pPr>
            <a:lvl3pPr>
              <a:defRPr b="0" i="0" baseline="0">
                <a:latin typeface="Bw Gradual Light" pitchFamily="2" charset="77"/>
              </a:defRPr>
            </a:lvl3pPr>
            <a:lvl4pPr>
              <a:defRPr b="0" i="0" baseline="0">
                <a:latin typeface="Bw Gradual Light" pitchFamily="2" charset="77"/>
              </a:defRPr>
            </a:lvl4pPr>
            <a:lvl5pPr>
              <a:defRPr b="0" i="0" baseline="0">
                <a:latin typeface="Bw Gradual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1CC5C6C0-3254-503C-2CF7-DB532FA642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3F1450A-3499-C178-6FAC-F35AC182D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011" y="252000"/>
            <a:ext cx="10715975" cy="758954"/>
          </a:xfrm>
          <a:prstGeom prst="rect">
            <a:avLst/>
          </a:prstGeom>
        </p:spPr>
        <p:txBody>
          <a:bodyPr/>
          <a:lstStyle>
            <a:lvl1pPr>
              <a:lnSpc>
                <a:spcPct val="82000"/>
              </a:lnSpc>
              <a:defRPr b="1" i="0">
                <a:latin typeface="Bw Gradual ExtraBold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1E77CA98-3636-CBEC-6249-9EBD6C8BC8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987" y="252000"/>
            <a:ext cx="615510" cy="40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3209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9507E9D-36E9-3612-AE98-8E5D5969C48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>
            <a:lvl1pPr>
              <a:defRPr b="0" i="0">
                <a:latin typeface="Bw Gradual Light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C07714E5-31E2-979D-FFB5-6E16A74A02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  <a:noFill/>
        </p:spPr>
      </p:pic>
      <p:sp>
        <p:nvSpPr>
          <p:cNvPr id="6" name="Tekstin paikkamerkki 2">
            <a:extLst>
              <a:ext uri="{FF2B5EF4-FFF2-40B4-BE49-F238E27FC236}">
                <a16:creationId xmlns:a16="http://schemas.microsoft.com/office/drawing/2014/main" id="{8A4D07CE-C716-019F-1AC8-52F305DE8CF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0" y="6605588"/>
            <a:ext cx="1998617" cy="252412"/>
          </a:xfrm>
        </p:spPr>
        <p:txBody>
          <a:bodyPr lIns="36000" rIns="90000" bIns="18000" anchor="b" anchorCtr="0">
            <a:normAutofit/>
          </a:bodyPr>
          <a:lstStyle>
            <a:lvl1pPr marL="0" indent="0">
              <a:buNone/>
              <a:defRPr sz="1000" b="0" i="0" baseline="0">
                <a:solidFill>
                  <a:schemeClr val="tx1"/>
                </a:solidFill>
                <a:latin typeface="Bw Gradual Light" pitchFamily="2" charset="77"/>
              </a:defRPr>
            </a:lvl1pPr>
          </a:lstStyle>
          <a:p>
            <a:r>
              <a:rPr lang="en-GB" dirty="0"/>
              <a:t>Kuva: 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5AE0F3DC-FB55-9994-C16A-68D4C0EE4D4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biLevel thresh="50000"/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985" y="252001"/>
            <a:ext cx="615511" cy="40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7598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F1696-6CE2-75C2-2FFD-946EAB2690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9200" y="1306800"/>
            <a:ext cx="6784786" cy="4903200"/>
          </a:xfrm>
          <a:prstGeom prst="rect">
            <a:avLst/>
          </a:prstGeom>
        </p:spPr>
        <p:txBody>
          <a:bodyPr rIns="90000" bIns="10800"/>
          <a:lstStyle>
            <a:lvl1pPr>
              <a:defRPr sz="3200" b="0" i="0" baseline="0">
                <a:latin typeface="Bw Gradual Light" pitchFamily="2" charset="77"/>
              </a:defRPr>
            </a:lvl1pPr>
            <a:lvl2pPr>
              <a:defRPr sz="2800" b="0" i="0" baseline="0">
                <a:latin typeface="Bw Gradual Light" pitchFamily="2" charset="77"/>
              </a:defRPr>
            </a:lvl2pPr>
            <a:lvl3pPr>
              <a:defRPr sz="2400" b="0" i="0" baseline="0">
                <a:latin typeface="Bw Gradual Light" pitchFamily="2" charset="77"/>
              </a:defRPr>
            </a:lvl3pPr>
            <a:lvl4pPr>
              <a:defRPr sz="2000" b="0" i="0" baseline="0">
                <a:latin typeface="Bw Gradual Light" pitchFamily="2" charset="77"/>
              </a:defRPr>
            </a:lvl4pPr>
            <a:lvl5pPr>
              <a:defRPr sz="2000" b="0" i="0" baseline="0">
                <a:latin typeface="Bw Gradual Light" pitchFamily="2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448BEB-1433-2801-90E6-7764B30B57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8014" y="1306800"/>
            <a:ext cx="3643199" cy="4903200"/>
          </a:xfrm>
          <a:prstGeom prst="rect">
            <a:avLst/>
          </a:prstGeom>
        </p:spPr>
        <p:txBody>
          <a:bodyPr rIns="90000" bIns="10800"/>
          <a:lstStyle>
            <a:lvl1pPr marL="0" indent="0">
              <a:buNone/>
              <a:defRPr sz="1600" b="0" i="0">
                <a:latin typeface="Bw Gradual Light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B969CC69-F39F-F800-971F-D8A49894B5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C12A495-8D56-E1F2-A9B3-44EC97C36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012" y="252000"/>
            <a:ext cx="10715974" cy="758954"/>
          </a:xfrm>
          <a:prstGeom prst="rect">
            <a:avLst/>
          </a:prstGeom>
        </p:spPr>
        <p:txBody>
          <a:bodyPr/>
          <a:lstStyle>
            <a:lvl1pPr>
              <a:lnSpc>
                <a:spcPct val="82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275E9DB1-E524-1869-39FA-9939E11179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987" y="252000"/>
            <a:ext cx="615510" cy="40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1904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zoom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CD3D82-CA13-9568-348F-63813A8BF7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1402" y="-1726545"/>
            <a:ext cx="14803140" cy="10345612"/>
          </a:xfrm>
          <a:prstGeom prst="rect">
            <a:avLst/>
          </a:prstGeom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334E4CC5-562D-5F0D-8DDE-769389A691D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8000" y="5572127"/>
            <a:ext cx="1792642" cy="77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714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go - pinkki">
    <p:bg>
      <p:bgPr>
        <a:solidFill>
          <a:srgbClr val="ED15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F3DDE2-4DAF-A159-F2E4-EF4B9465E5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100" y="1052181"/>
            <a:ext cx="6801799" cy="47536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7C1A5B0-87DE-429C-DB14-2995E0578E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100" y="1052181"/>
            <a:ext cx="6801799" cy="4753638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E6AC1ECB-B3A5-7D78-096D-C454F8C8275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8000" y="5572127"/>
            <a:ext cx="1792642" cy="7791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706377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go - vihreä">
    <p:bg>
      <p:bgPr>
        <a:solidFill>
          <a:srgbClr val="23E9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76ECB6-91E5-4FB7-CF89-B9AC3A1A85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100" y="1052181"/>
            <a:ext cx="6801799" cy="4753638"/>
          </a:xfrm>
          <a:prstGeom prst="rect">
            <a:avLst/>
          </a:prstGeom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9E04B061-A0EC-D09D-7FA5-AF9125E1128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8000" y="5572127"/>
            <a:ext cx="1792642" cy="7791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D20F76-0FF0-865F-AF1D-87C85BBFFA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100" y="1052181"/>
            <a:ext cx="6801799" cy="475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712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7FB42FE-FA7D-7EB6-EA48-43F947AA76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013" y="1306800"/>
            <a:ext cx="10715974" cy="490293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0" i="0">
                <a:solidFill>
                  <a:schemeClr val="tx1"/>
                </a:solidFill>
                <a:latin typeface="Bw Gradual Light" pitchFamily="2" charset="77"/>
              </a:defRPr>
            </a:lvl1pPr>
            <a:lvl2pPr>
              <a:defRPr b="0" i="0">
                <a:solidFill>
                  <a:schemeClr val="tx1"/>
                </a:solidFill>
                <a:latin typeface="Bw Gradual Light" pitchFamily="2" charset="77"/>
              </a:defRPr>
            </a:lvl2pPr>
            <a:lvl3pPr>
              <a:defRPr b="0" i="0" baseline="0">
                <a:solidFill>
                  <a:schemeClr val="tx1"/>
                </a:solidFill>
                <a:latin typeface="Bw Gradual Light" pitchFamily="2" charset="77"/>
              </a:defRPr>
            </a:lvl3pPr>
            <a:lvl4pPr>
              <a:defRPr b="0" i="0">
                <a:solidFill>
                  <a:schemeClr val="tx1"/>
                </a:solidFill>
                <a:latin typeface="Bw Gradual Light" pitchFamily="2" charset="77"/>
              </a:defRPr>
            </a:lvl4pPr>
            <a:lvl5pPr>
              <a:defRPr b="0" i="0">
                <a:solidFill>
                  <a:schemeClr val="tx1"/>
                </a:solidFill>
                <a:latin typeface="Bw Gradual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pic>
        <p:nvPicPr>
          <p:cNvPr id="16" name="Picture 8">
            <a:extLst>
              <a:ext uri="{FF2B5EF4-FFF2-40B4-BE49-F238E27FC236}">
                <a16:creationId xmlns:a16="http://schemas.microsoft.com/office/drawing/2014/main" id="{6E95B189-4F53-8644-82CA-4ADB77157C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8000" y="5573692"/>
            <a:ext cx="1790460" cy="778156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928F9555-505D-2E3F-0197-D14C2FA27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012" y="252000"/>
            <a:ext cx="10715974" cy="758954"/>
          </a:xfrm>
          <a:prstGeom prst="rect">
            <a:avLst/>
          </a:prstGeom>
        </p:spPr>
        <p:txBody>
          <a:bodyPr/>
          <a:lstStyle>
            <a:lvl1pPr>
              <a:lnSpc>
                <a:spcPct val="82000"/>
              </a:lnSpc>
              <a:defRPr b="1" i="0">
                <a:latin typeface="Bw Gradual ExtraBold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C779EE9F-76C9-50C9-E70F-DA8BB92DB3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987" y="252000"/>
            <a:ext cx="615510" cy="40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1969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go - vihreänruskea">
    <p:bg>
      <p:bgPr>
        <a:solidFill>
          <a:srgbClr val="8475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881875-4430-8A8D-1BDE-8514264AEF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100" y="1052181"/>
            <a:ext cx="6801799" cy="4753638"/>
          </a:xfrm>
          <a:prstGeom prst="rect">
            <a:avLst/>
          </a:prstGeom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E93961BF-A1A3-0AE4-DD42-7367804FE06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8000" y="5572127"/>
            <a:ext cx="1792642" cy="7791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746DB6-3D21-617B-1B47-C08EAEEDA7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100" y="1052181"/>
            <a:ext cx="6801799" cy="475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7892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go - puuteri">
    <p:bg>
      <p:bgPr>
        <a:solidFill>
          <a:srgbClr val="FBBD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CA69D5-3E11-584E-3E13-2866611477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100" y="1052181"/>
            <a:ext cx="6801799" cy="4753638"/>
          </a:xfrm>
          <a:prstGeom prst="rect">
            <a:avLst/>
          </a:prstGeom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B05C7A44-20CD-6ED5-BA22-628193AF863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8000" y="5572127"/>
            <a:ext cx="1792642" cy="7791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C0E624-8D1E-242C-793F-62F8A866AC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100" y="1052181"/>
            <a:ext cx="6801799" cy="475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9650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go - violetti">
    <p:bg>
      <p:bgPr>
        <a:solidFill>
          <a:srgbClr val="5E00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3F86CB-B74E-4D55-F965-4873E89C65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100" y="1052181"/>
            <a:ext cx="6801799" cy="47536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D15F84-3D8D-180D-AAB2-C2A3F76B9B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100" y="1052181"/>
            <a:ext cx="6801799" cy="4753638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48DC5175-89B7-5E01-5039-483A1EA377B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8000" y="5572127"/>
            <a:ext cx="1792642" cy="77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5521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9507E9D-36E9-3612-AE98-8E5D5969C48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>
            <a:lvl1pPr>
              <a:defRPr b="0" i="0">
                <a:latin typeface="Bw Gradual Light" pitchFamily="2" charset="77"/>
              </a:defRPr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DE261E5-EA7A-4F5B-41D2-909B5D4246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81472" y="3429000"/>
            <a:ext cx="8632372" cy="288471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82000"/>
              </a:lnSpc>
              <a:defRPr sz="10000" b="1" i="0" baseline="0">
                <a:solidFill>
                  <a:schemeClr val="bg1"/>
                </a:solidFill>
                <a:latin typeface="Bw Gradual ExtraBold" pitchFamily="2" charset="77"/>
              </a:defRPr>
            </a:lvl1pPr>
          </a:lstStyle>
          <a:p>
            <a:r>
              <a:rPr lang="fi-FI" noProof="0" dirty="0"/>
              <a:t>Työn nimi</a:t>
            </a: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F6D4A7C5-DFDA-7C8C-F480-6BDDA8CB8C3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biLevel thresh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  <a:noFill/>
        </p:spPr>
      </p:pic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4AFC53A-DF7D-A830-00B5-B3CB680A610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6605588"/>
            <a:ext cx="1998617" cy="252412"/>
          </a:xfrm>
        </p:spPr>
        <p:txBody>
          <a:bodyPr lIns="36000" bIns="18000" anchor="b" anchorCtr="0">
            <a:normAutofit/>
          </a:bodyPr>
          <a:lstStyle>
            <a:lvl1pPr marL="0" indent="0">
              <a:buNone/>
              <a:defRPr sz="1000" b="0" i="0" baseline="0">
                <a:solidFill>
                  <a:schemeClr val="bg1"/>
                </a:solidFill>
                <a:latin typeface="Bw Gradual Light" pitchFamily="2" charset="77"/>
              </a:defRPr>
            </a:lvl1pPr>
          </a:lstStyle>
          <a:p>
            <a:r>
              <a:rPr lang="en-GB" dirty="0"/>
              <a:t>Kuva: 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A0FA6C5E-A929-C17A-6937-1E0AF4E9CF2E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50000"/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285" y="253900"/>
            <a:ext cx="1553814" cy="1026260"/>
          </a:xfrm>
          <a:prstGeom prst="rect">
            <a:avLst/>
          </a:prstGeom>
        </p:spPr>
      </p:pic>
      <p:pic>
        <p:nvPicPr>
          <p:cNvPr id="2" name="Picture 8">
            <a:extLst>
              <a:ext uri="{FF2B5EF4-FFF2-40B4-BE49-F238E27FC236}">
                <a16:creationId xmlns:a16="http://schemas.microsoft.com/office/drawing/2014/main" id="{A68F25A8-801D-E72B-948B-A3C50E0BC6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biLevel thresh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  <a:noFill/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26D2E407-F206-6C77-0C7A-3AA7A29C8FC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50000"/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285" y="253900"/>
            <a:ext cx="1553814" cy="102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8201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785E3-0790-8234-1B8A-F610A8EB09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5914" y="2407591"/>
            <a:ext cx="10080172" cy="204281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lnSpc>
                <a:spcPct val="82000"/>
              </a:lnSpc>
              <a:defRPr sz="7200" b="1" i="0">
                <a:solidFill>
                  <a:schemeClr val="accent1"/>
                </a:solidFill>
                <a:latin typeface="Bw Gradual ExtraBold" pitchFamily="2" charset="77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FAD134-7843-0F2A-2A8B-9ACD371BDA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5914" y="4806676"/>
            <a:ext cx="10080172" cy="5217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i="0" baseline="0">
                <a:solidFill>
                  <a:schemeClr val="tx1"/>
                </a:solidFill>
                <a:latin typeface="Bw Gradual ExtraBold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2018DB-8586-065C-21EA-FF064AC8D5D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CBEBDA47-64AE-4B7E-B135-FFEBB58D3C1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987" y="252000"/>
            <a:ext cx="615510" cy="4065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B52511-C6A0-49EE-3ED0-AFEE98A5C9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987" y="252000"/>
            <a:ext cx="615510" cy="40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0835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neg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E8973-22EB-3E9A-AD74-6BC125450F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5914" y="2407591"/>
            <a:ext cx="10080172" cy="2042818"/>
          </a:xfrm>
          <a:prstGeom prst="rect">
            <a:avLst/>
          </a:prstGeom>
        </p:spPr>
        <p:txBody>
          <a:bodyPr lIns="90000" anchor="ctr" anchorCtr="0">
            <a:normAutofit/>
          </a:bodyPr>
          <a:lstStyle>
            <a:lvl1pPr algn="l">
              <a:lnSpc>
                <a:spcPct val="82000"/>
              </a:lnSpc>
              <a:defRPr sz="7200" b="1" i="0" baseline="0">
                <a:solidFill>
                  <a:schemeClr val="bg1"/>
                </a:solidFill>
                <a:latin typeface="Bw Gradual ExtraBold" pitchFamily="2" charset="77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E754A1-9A06-5561-EC49-8E944DB6A4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5914" y="4806676"/>
            <a:ext cx="10080172" cy="5217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i="0" baseline="0">
                <a:solidFill>
                  <a:schemeClr val="bg1"/>
                </a:solidFill>
                <a:latin typeface="Bw Gradual ExtraBold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id="{AB50A9C6-29F2-B422-9ED7-3B57EB00822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0FDE3870-47D4-095D-78AF-EB5EBB23284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biLevel thresh="50000"/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985" y="252001"/>
            <a:ext cx="615511" cy="406532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0196CAB5-0F6C-C57F-0666-40DB0FF081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401ABD36-B701-3525-B325-8F1018E3369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biLevel thresh="50000"/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985" y="252001"/>
            <a:ext cx="615511" cy="40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9538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7FB42FE-FA7D-7EB6-EA48-43F947AA76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013" y="1306800"/>
            <a:ext cx="10715974" cy="490293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0" i="0">
                <a:solidFill>
                  <a:schemeClr val="tx1"/>
                </a:solidFill>
                <a:latin typeface="Bw Gradual Light" pitchFamily="2" charset="77"/>
              </a:defRPr>
            </a:lvl1pPr>
            <a:lvl2pPr>
              <a:defRPr b="0" i="0">
                <a:solidFill>
                  <a:schemeClr val="tx1"/>
                </a:solidFill>
                <a:latin typeface="Bw Gradual Light" pitchFamily="2" charset="77"/>
              </a:defRPr>
            </a:lvl2pPr>
            <a:lvl3pPr>
              <a:defRPr b="0" i="0" baseline="0">
                <a:solidFill>
                  <a:schemeClr val="tx1"/>
                </a:solidFill>
                <a:latin typeface="Bw Gradual Light" pitchFamily="2" charset="77"/>
              </a:defRPr>
            </a:lvl3pPr>
            <a:lvl4pPr>
              <a:defRPr b="0" i="0">
                <a:solidFill>
                  <a:schemeClr val="tx1"/>
                </a:solidFill>
                <a:latin typeface="Bw Gradual Light" pitchFamily="2" charset="77"/>
              </a:defRPr>
            </a:lvl4pPr>
            <a:lvl5pPr>
              <a:defRPr b="0" i="0">
                <a:solidFill>
                  <a:schemeClr val="tx1"/>
                </a:solidFill>
                <a:latin typeface="Bw Gradual Light" pitchFamily="2" charset="77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pic>
        <p:nvPicPr>
          <p:cNvPr id="16" name="Picture 8">
            <a:extLst>
              <a:ext uri="{FF2B5EF4-FFF2-40B4-BE49-F238E27FC236}">
                <a16:creationId xmlns:a16="http://schemas.microsoft.com/office/drawing/2014/main" id="{6E95B189-4F53-8644-82CA-4ADB77157C0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8000" y="5573692"/>
            <a:ext cx="1790460" cy="778156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928F9555-505D-2E3F-0197-D14C2FA27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012" y="252000"/>
            <a:ext cx="10715974" cy="758954"/>
          </a:xfrm>
          <a:prstGeom prst="rect">
            <a:avLst/>
          </a:prstGeom>
        </p:spPr>
        <p:txBody>
          <a:bodyPr/>
          <a:lstStyle>
            <a:lvl1pPr>
              <a:lnSpc>
                <a:spcPct val="82000"/>
              </a:lnSpc>
              <a:defRPr b="1" i="0">
                <a:latin typeface="Bw Gradual ExtraBold" pitchFamily="2" charset="77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C779EE9F-76C9-50C9-E70F-DA8BB92DB34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987" y="252000"/>
            <a:ext cx="615510" cy="406531"/>
          </a:xfrm>
          <a:prstGeom prst="rect">
            <a:avLst/>
          </a:prstGeom>
        </p:spPr>
      </p:pic>
      <p:pic>
        <p:nvPicPr>
          <p:cNvPr id="2" name="Picture 8">
            <a:extLst>
              <a:ext uri="{FF2B5EF4-FFF2-40B4-BE49-F238E27FC236}">
                <a16:creationId xmlns:a16="http://schemas.microsoft.com/office/drawing/2014/main" id="{C342ABEC-AC00-047E-645E-C0F3714F6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8000" y="5573692"/>
            <a:ext cx="1790460" cy="7781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0EC5C9-C819-0B48-7DBA-526C96141B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987" y="252000"/>
            <a:ext cx="615510" cy="40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9124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160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ontent neg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>
            <a:extLst>
              <a:ext uri="{FF2B5EF4-FFF2-40B4-BE49-F238E27FC236}">
                <a16:creationId xmlns:a16="http://schemas.microsoft.com/office/drawing/2014/main" id="{85FC7C84-950B-25E5-A75A-69EC76542EB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1C1F5FC-E1C3-ECBE-56A7-82C7C66CF5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013" y="1306800"/>
            <a:ext cx="10715974" cy="4903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0" i="0" baseline="0">
                <a:solidFill>
                  <a:schemeClr val="bg1"/>
                </a:solidFill>
                <a:latin typeface="Bw Gradual Light" pitchFamily="2" charset="77"/>
              </a:defRPr>
            </a:lvl1pPr>
            <a:lvl2pPr>
              <a:defRPr b="0" i="0" baseline="0">
                <a:solidFill>
                  <a:schemeClr val="bg1"/>
                </a:solidFill>
                <a:latin typeface="Bw Gradual Light" pitchFamily="2" charset="77"/>
              </a:defRPr>
            </a:lvl2pPr>
            <a:lvl3pPr>
              <a:defRPr b="0" i="0" baseline="0">
                <a:solidFill>
                  <a:schemeClr val="bg1"/>
                </a:solidFill>
                <a:latin typeface="Bw Gradual Light" pitchFamily="2" charset="77"/>
              </a:defRPr>
            </a:lvl3pPr>
            <a:lvl4pPr>
              <a:defRPr b="0" i="0">
                <a:solidFill>
                  <a:schemeClr val="bg1"/>
                </a:solidFill>
                <a:latin typeface="Bw Gradual Light" pitchFamily="2" charset="77"/>
              </a:defRPr>
            </a:lvl4pPr>
            <a:lvl5pPr>
              <a:defRPr b="0" i="0">
                <a:solidFill>
                  <a:schemeClr val="bg1"/>
                </a:solidFill>
                <a:latin typeface="Bw Gradual Light" pitchFamily="2" charset="77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AFFE7BA-571F-8925-E253-366A8CBDF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011" y="252000"/>
            <a:ext cx="10715973" cy="758954"/>
          </a:xfrm>
          <a:prstGeom prst="rect">
            <a:avLst/>
          </a:prstGeom>
        </p:spPr>
        <p:txBody>
          <a:bodyPr/>
          <a:lstStyle>
            <a:lvl1pPr>
              <a:lnSpc>
                <a:spcPct val="82000"/>
              </a:lnSpc>
              <a:defRPr b="1" i="0" baseline="0">
                <a:solidFill>
                  <a:schemeClr val="bg1"/>
                </a:solidFill>
                <a:latin typeface="Bw Gradual ExtraBold" pitchFamily="2" charset="77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7A53AEF3-E838-5D3A-2A3C-9FEE3E63667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biLevel thresh="50000"/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985" y="252001"/>
            <a:ext cx="615511" cy="406532"/>
          </a:xfrm>
          <a:prstGeom prst="rect">
            <a:avLst/>
          </a:prstGeom>
        </p:spPr>
      </p:pic>
      <p:pic>
        <p:nvPicPr>
          <p:cNvPr id="2" name="Picture 8">
            <a:extLst>
              <a:ext uri="{FF2B5EF4-FFF2-40B4-BE49-F238E27FC236}">
                <a16:creationId xmlns:a16="http://schemas.microsoft.com/office/drawing/2014/main" id="{8F1856A1-DC2E-023C-39C4-5FE6345E36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D5ED4B-A634-2FB5-33FE-1DFF39DB8FD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biLevel thresh="50000"/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985" y="252001"/>
            <a:ext cx="615511" cy="40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4222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ksi sisältökohdetta alaotsiko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7E11E1-AFBB-EF3C-3FCB-2D25859C6A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3989" y="1947600"/>
            <a:ext cx="5220000" cy="4262400"/>
          </a:xfrm>
          <a:prstGeom prst="rect">
            <a:avLst/>
          </a:prstGeom>
        </p:spPr>
        <p:txBody>
          <a:bodyPr bIns="10800"/>
          <a:lstStyle>
            <a:lvl1pPr>
              <a:defRPr b="0" i="0" baseline="0">
                <a:latin typeface="Bw Gradual Light" pitchFamily="2" charset="77"/>
              </a:defRPr>
            </a:lvl1pPr>
            <a:lvl2pPr>
              <a:defRPr b="0" i="0" baseline="0">
                <a:latin typeface="Bw Gradual Light" pitchFamily="2" charset="77"/>
              </a:defRPr>
            </a:lvl2pPr>
            <a:lvl3pPr>
              <a:defRPr b="0" i="0" baseline="0">
                <a:latin typeface="Bw Gradual Light" pitchFamily="2" charset="77"/>
              </a:defRPr>
            </a:lvl3pPr>
            <a:lvl4pPr>
              <a:defRPr b="0" i="0" baseline="0">
                <a:latin typeface="Bw Gradual Light" pitchFamily="2" charset="77"/>
              </a:defRPr>
            </a:lvl4pPr>
            <a:lvl5pPr>
              <a:defRPr b="0" i="0" baseline="0">
                <a:latin typeface="Bw Gradual Light" pitchFamily="2" charset="77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id="{123BF887-D687-6D68-1E24-07F82D92DB3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DF5501CA-7FED-F7F9-7A7C-CCC17BDBF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011" y="252000"/>
            <a:ext cx="10715625" cy="758954"/>
          </a:xfrm>
          <a:prstGeom prst="rect">
            <a:avLst/>
          </a:prstGeom>
        </p:spPr>
        <p:txBody>
          <a:bodyPr/>
          <a:lstStyle>
            <a:lvl1pPr>
              <a:lnSpc>
                <a:spcPct val="82000"/>
              </a:lnSpc>
              <a:defRPr b="1" i="0">
                <a:latin typeface="Bw Gradual ExtraBold" pitchFamily="2" charset="77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5" name="Sisällön paikkamerkki 6">
            <a:extLst>
              <a:ext uri="{FF2B5EF4-FFF2-40B4-BE49-F238E27FC236}">
                <a16:creationId xmlns:a16="http://schemas.microsoft.com/office/drawing/2014/main" id="{9127F2A6-8501-EBF2-1BCB-D8B5B2073CC3}"/>
              </a:ext>
            </a:extLst>
          </p:cNvPr>
          <p:cNvSpPr txBox="1">
            <a:spLocks/>
          </p:cNvSpPr>
          <p:nvPr/>
        </p:nvSpPr>
        <p:spPr>
          <a:xfrm>
            <a:off x="738011" y="1075870"/>
            <a:ext cx="10715976" cy="572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w Gradual DEMO Medium" panose="000006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b="1" i="0" dirty="0">
              <a:latin typeface="Bw Gradual ExtraBold" pitchFamily="2" charset="77"/>
            </a:endParaRP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E265B64A-814F-5B03-A1A3-783947010161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738012" y="1947600"/>
            <a:ext cx="5220000" cy="4262400"/>
          </a:xfrm>
          <a:prstGeom prst="rect">
            <a:avLst/>
          </a:prstGeom>
        </p:spPr>
        <p:txBody>
          <a:bodyPr bIns="10800"/>
          <a:lstStyle>
            <a:lvl1pPr>
              <a:defRPr b="0" i="0" baseline="0">
                <a:latin typeface="Bw Gradual Light" pitchFamily="2" charset="77"/>
              </a:defRPr>
            </a:lvl1pPr>
            <a:lvl2pPr>
              <a:defRPr b="0" i="0" baseline="0">
                <a:latin typeface="Bw Gradual Light" pitchFamily="2" charset="77"/>
              </a:defRPr>
            </a:lvl2pPr>
            <a:lvl3pPr>
              <a:defRPr b="0" i="0" baseline="0">
                <a:latin typeface="Bw Gradual Light" pitchFamily="2" charset="77"/>
              </a:defRPr>
            </a:lvl3pPr>
            <a:lvl4pPr>
              <a:defRPr b="0" i="0" baseline="0">
                <a:latin typeface="Bw Gradual Light" pitchFamily="2" charset="77"/>
              </a:defRPr>
            </a:lvl4pPr>
            <a:lvl5pPr>
              <a:defRPr b="0" i="0" baseline="0">
                <a:latin typeface="Bw Gradual Light" pitchFamily="2" charset="77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90A81374-B13C-1AB6-AD2D-1FB3FC9613A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8187" y="1020520"/>
            <a:ext cx="10715625" cy="683615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400" b="0" i="0" baseline="0">
                <a:latin typeface="Bw Gradual Medium" pitchFamily="2" charset="77"/>
              </a:defRPr>
            </a:lvl1pPr>
            <a:lvl2pPr>
              <a:defRPr sz="2400" baseline="0">
                <a:latin typeface="+mj-lt"/>
              </a:defRPr>
            </a:lvl2pPr>
            <a:lvl3pPr>
              <a:defRPr sz="2400" baseline="0">
                <a:latin typeface="+mj-lt"/>
              </a:defRPr>
            </a:lvl3pPr>
            <a:lvl4pPr>
              <a:defRPr sz="2400" baseline="0">
                <a:latin typeface="+mj-lt"/>
              </a:defRPr>
            </a:lvl4pPr>
            <a:lvl5pPr>
              <a:defRPr sz="2400" baseline="0">
                <a:latin typeface="+mj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1AFFE725-6EDA-6B58-6277-A1D23A7690A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987" y="252000"/>
            <a:ext cx="615510" cy="406531"/>
          </a:xfrm>
          <a:prstGeom prst="rect">
            <a:avLst/>
          </a:prstGeom>
        </p:spPr>
      </p:pic>
      <p:pic>
        <p:nvPicPr>
          <p:cNvPr id="2" name="Picture 8">
            <a:extLst>
              <a:ext uri="{FF2B5EF4-FFF2-40B4-BE49-F238E27FC236}">
                <a16:creationId xmlns:a16="http://schemas.microsoft.com/office/drawing/2014/main" id="{C65F46BE-7CB0-59D5-BDAC-63D26EB395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</p:spPr>
      </p:pic>
      <p:sp>
        <p:nvSpPr>
          <p:cNvPr id="3" name="Sisällön paikkamerkki 6">
            <a:extLst>
              <a:ext uri="{FF2B5EF4-FFF2-40B4-BE49-F238E27FC236}">
                <a16:creationId xmlns:a16="http://schemas.microsoft.com/office/drawing/2014/main" id="{8B267388-E391-91DF-C869-A23FD6FF5BCF}"/>
              </a:ext>
            </a:extLst>
          </p:cNvPr>
          <p:cNvSpPr txBox="1">
            <a:spLocks/>
          </p:cNvSpPr>
          <p:nvPr userDrawn="1"/>
        </p:nvSpPr>
        <p:spPr>
          <a:xfrm>
            <a:off x="738011" y="1075870"/>
            <a:ext cx="10715976" cy="572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w Gradual DEMO Medium" panose="000006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b="1" i="0" dirty="0">
              <a:latin typeface="Bw Gradual ExtraBold" pitchFamily="2" charset="77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9D182EA2-0166-1A93-954E-060DCCB6AD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987" y="252000"/>
            <a:ext cx="615510" cy="40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213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44BA3-1B55-FC4E-4ED7-66519383C4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8013" y="1306800"/>
            <a:ext cx="5220000" cy="4903200"/>
          </a:xfrm>
          <a:prstGeom prst="rect">
            <a:avLst/>
          </a:prstGeom>
        </p:spPr>
        <p:txBody>
          <a:bodyPr rIns="90000" bIns="10800"/>
          <a:lstStyle>
            <a:lvl1pPr>
              <a:defRPr b="0" i="0" baseline="0">
                <a:latin typeface="Bw Gradual Light" pitchFamily="2" charset="77"/>
              </a:defRPr>
            </a:lvl1pPr>
            <a:lvl2pPr>
              <a:defRPr b="0" i="0" baseline="0">
                <a:latin typeface="Bw Gradual Light" pitchFamily="2" charset="77"/>
              </a:defRPr>
            </a:lvl2pPr>
            <a:lvl3pPr>
              <a:defRPr b="0" i="0" baseline="0">
                <a:latin typeface="Bw Gradual Light" pitchFamily="2" charset="77"/>
              </a:defRPr>
            </a:lvl3pPr>
            <a:lvl4pPr>
              <a:defRPr b="0" i="0" baseline="0">
                <a:latin typeface="Bw Gradual Light" pitchFamily="2" charset="77"/>
              </a:defRPr>
            </a:lvl4pPr>
            <a:lvl5pPr>
              <a:defRPr b="0" i="0" baseline="0">
                <a:latin typeface="Bw Gradual Light" pitchFamily="2" charset="77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7E11E1-AFBB-EF3C-3FCB-2D25859C6A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3989" y="1306800"/>
            <a:ext cx="5220000" cy="4903200"/>
          </a:xfrm>
          <a:prstGeom prst="rect">
            <a:avLst/>
          </a:prstGeom>
        </p:spPr>
        <p:txBody>
          <a:bodyPr rIns="90000" bIns="10800"/>
          <a:lstStyle>
            <a:lvl1pPr>
              <a:defRPr b="0" i="0" baseline="0">
                <a:latin typeface="Bw Gradual Light" pitchFamily="2" charset="77"/>
              </a:defRPr>
            </a:lvl1pPr>
            <a:lvl2pPr>
              <a:defRPr b="0" i="0" baseline="0">
                <a:latin typeface="Bw Gradual Light" pitchFamily="2" charset="77"/>
              </a:defRPr>
            </a:lvl2pPr>
            <a:lvl3pPr>
              <a:defRPr b="0" i="0" baseline="0">
                <a:latin typeface="Bw Gradual Light" pitchFamily="2" charset="77"/>
              </a:defRPr>
            </a:lvl3pPr>
            <a:lvl4pPr>
              <a:defRPr b="0" i="0" baseline="0">
                <a:latin typeface="Bw Gradual Light" pitchFamily="2" charset="77"/>
              </a:defRPr>
            </a:lvl4pPr>
            <a:lvl5pPr>
              <a:defRPr b="0" i="0" baseline="0">
                <a:latin typeface="Bw Gradual Light" pitchFamily="2" charset="77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id="{123BF887-D687-6D68-1E24-07F82D92DB3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DF5501CA-7FED-F7F9-7A7C-CCC17BDBF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011" y="252000"/>
            <a:ext cx="10715975" cy="758954"/>
          </a:xfrm>
          <a:prstGeom prst="rect">
            <a:avLst/>
          </a:prstGeom>
        </p:spPr>
        <p:txBody>
          <a:bodyPr/>
          <a:lstStyle>
            <a:lvl1pPr>
              <a:lnSpc>
                <a:spcPct val="82000"/>
              </a:lnSpc>
              <a:defRPr b="1" i="0">
                <a:latin typeface="Bw Gradual ExtraBold" pitchFamily="2" charset="77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3D0FD76A-C084-6CCE-252C-7D9D5842587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987" y="252000"/>
            <a:ext cx="615510" cy="406531"/>
          </a:xfrm>
          <a:prstGeom prst="rect">
            <a:avLst/>
          </a:prstGeom>
        </p:spPr>
      </p:pic>
      <p:pic>
        <p:nvPicPr>
          <p:cNvPr id="2" name="Picture 8">
            <a:extLst>
              <a:ext uri="{FF2B5EF4-FFF2-40B4-BE49-F238E27FC236}">
                <a16:creationId xmlns:a16="http://schemas.microsoft.com/office/drawing/2014/main" id="{9DE131A3-E06B-F50B-5BB3-30E1A0E047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312CA165-EF20-F7A2-7162-E0E07BE17E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987" y="252000"/>
            <a:ext cx="615510" cy="40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943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neg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>
            <a:extLst>
              <a:ext uri="{FF2B5EF4-FFF2-40B4-BE49-F238E27FC236}">
                <a16:creationId xmlns:a16="http://schemas.microsoft.com/office/drawing/2014/main" id="{85FC7C84-950B-25E5-A75A-69EC76542E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1C1F5FC-E1C3-ECBE-56A7-82C7C66CF5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013" y="1306800"/>
            <a:ext cx="10715974" cy="4903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0" i="0" baseline="0">
                <a:solidFill>
                  <a:schemeClr val="bg1"/>
                </a:solidFill>
                <a:latin typeface="Bw Gradual Light" pitchFamily="2" charset="77"/>
              </a:defRPr>
            </a:lvl1pPr>
            <a:lvl2pPr>
              <a:defRPr b="0" i="0" baseline="0">
                <a:solidFill>
                  <a:schemeClr val="bg1"/>
                </a:solidFill>
                <a:latin typeface="Bw Gradual Light" pitchFamily="2" charset="77"/>
              </a:defRPr>
            </a:lvl2pPr>
            <a:lvl3pPr>
              <a:defRPr b="0" i="0" baseline="0">
                <a:solidFill>
                  <a:schemeClr val="bg1"/>
                </a:solidFill>
                <a:latin typeface="Bw Gradual Light" pitchFamily="2" charset="77"/>
              </a:defRPr>
            </a:lvl3pPr>
            <a:lvl4pPr>
              <a:defRPr b="0" i="0">
                <a:solidFill>
                  <a:schemeClr val="bg1"/>
                </a:solidFill>
                <a:latin typeface="Bw Gradual Light" pitchFamily="2" charset="77"/>
              </a:defRPr>
            </a:lvl4pPr>
            <a:lvl5pPr>
              <a:defRPr b="0" i="0">
                <a:solidFill>
                  <a:schemeClr val="bg1"/>
                </a:solidFill>
                <a:latin typeface="Bw Gradual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AFFE7BA-571F-8925-E253-366A8CBDF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011" y="252000"/>
            <a:ext cx="10715973" cy="758954"/>
          </a:xfrm>
          <a:prstGeom prst="rect">
            <a:avLst/>
          </a:prstGeom>
        </p:spPr>
        <p:txBody>
          <a:bodyPr/>
          <a:lstStyle>
            <a:lvl1pPr>
              <a:lnSpc>
                <a:spcPct val="82000"/>
              </a:lnSpc>
              <a:defRPr b="1" i="0" baseline="0">
                <a:solidFill>
                  <a:schemeClr val="bg1"/>
                </a:solidFill>
                <a:latin typeface="Bw Gradual ExtraBold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7A53AEF3-E838-5D3A-2A3C-9FEE3E6366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biLevel thresh="50000"/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985" y="252001"/>
            <a:ext cx="615511" cy="40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1254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wo Content neg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>
            <a:extLst>
              <a:ext uri="{FF2B5EF4-FFF2-40B4-BE49-F238E27FC236}">
                <a16:creationId xmlns:a16="http://schemas.microsoft.com/office/drawing/2014/main" id="{AE7B8F04-9313-4E4D-9D8D-5AEF4771E99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0CA7499-819D-47C0-2933-F87E283DAC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8013" y="1306800"/>
            <a:ext cx="5220000" cy="4903200"/>
          </a:xfrm>
          <a:prstGeom prst="rect">
            <a:avLst/>
          </a:prstGeom>
        </p:spPr>
        <p:txBody>
          <a:bodyPr rIns="90000" bIns="10800"/>
          <a:lstStyle>
            <a:lvl1pPr>
              <a:defRPr b="0" i="0" baseline="0">
                <a:solidFill>
                  <a:schemeClr val="bg1"/>
                </a:solidFill>
                <a:latin typeface="Bw Gradual Light" pitchFamily="2" charset="77"/>
              </a:defRPr>
            </a:lvl1pPr>
            <a:lvl2pPr>
              <a:defRPr b="0" i="0" baseline="0">
                <a:solidFill>
                  <a:schemeClr val="bg1"/>
                </a:solidFill>
                <a:latin typeface="Bw Gradual Light" pitchFamily="2" charset="77"/>
              </a:defRPr>
            </a:lvl2pPr>
            <a:lvl3pPr>
              <a:defRPr b="0" i="0" baseline="0">
                <a:solidFill>
                  <a:schemeClr val="bg1"/>
                </a:solidFill>
                <a:latin typeface="Bw Gradual Light" pitchFamily="2" charset="77"/>
              </a:defRPr>
            </a:lvl3pPr>
            <a:lvl4pPr>
              <a:defRPr b="0" i="0" baseline="0">
                <a:solidFill>
                  <a:schemeClr val="bg1"/>
                </a:solidFill>
                <a:latin typeface="Bw Gradual Light" pitchFamily="2" charset="77"/>
              </a:defRPr>
            </a:lvl4pPr>
            <a:lvl5pPr>
              <a:defRPr b="0" i="0" baseline="0">
                <a:solidFill>
                  <a:schemeClr val="bg1"/>
                </a:solidFill>
                <a:latin typeface="Bw Gradual Light" pitchFamily="2" charset="77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DD2C7BDF-ECE8-2BB8-4B8B-7D686F1CC8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3989" y="1306799"/>
            <a:ext cx="5220000" cy="4903200"/>
          </a:xfrm>
          <a:prstGeom prst="rect">
            <a:avLst/>
          </a:prstGeom>
        </p:spPr>
        <p:txBody>
          <a:bodyPr rIns="90000" bIns="10800"/>
          <a:lstStyle>
            <a:lvl1pPr>
              <a:defRPr b="0" i="0" baseline="0">
                <a:solidFill>
                  <a:schemeClr val="bg1"/>
                </a:solidFill>
                <a:latin typeface="Bw Gradual Light" pitchFamily="2" charset="77"/>
              </a:defRPr>
            </a:lvl1pPr>
            <a:lvl2pPr>
              <a:defRPr b="0" i="0" baseline="0">
                <a:solidFill>
                  <a:schemeClr val="bg1"/>
                </a:solidFill>
                <a:latin typeface="Bw Gradual Light" pitchFamily="2" charset="77"/>
              </a:defRPr>
            </a:lvl2pPr>
            <a:lvl3pPr>
              <a:defRPr b="0" i="0" baseline="0">
                <a:solidFill>
                  <a:schemeClr val="bg1"/>
                </a:solidFill>
                <a:latin typeface="Bw Gradual Light" pitchFamily="2" charset="77"/>
              </a:defRPr>
            </a:lvl3pPr>
            <a:lvl4pPr>
              <a:defRPr b="0" i="0" baseline="0">
                <a:solidFill>
                  <a:schemeClr val="bg1"/>
                </a:solidFill>
                <a:latin typeface="Bw Gradual Light" pitchFamily="2" charset="77"/>
              </a:defRPr>
            </a:lvl4pPr>
            <a:lvl5pPr>
              <a:defRPr b="0" i="0" baseline="0">
                <a:solidFill>
                  <a:schemeClr val="bg1"/>
                </a:solidFill>
                <a:latin typeface="Bw Gradual Light" pitchFamily="2" charset="77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8F0EF80-2D8D-343E-53A8-4EDF41771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011" y="252000"/>
            <a:ext cx="10715973" cy="758954"/>
          </a:xfrm>
          <a:prstGeom prst="rect">
            <a:avLst/>
          </a:prstGeom>
        </p:spPr>
        <p:txBody>
          <a:bodyPr/>
          <a:lstStyle>
            <a:lvl1pPr>
              <a:lnSpc>
                <a:spcPct val="82000"/>
              </a:lnSpc>
              <a:defRPr b="1" i="0" baseline="0">
                <a:solidFill>
                  <a:schemeClr val="bg1"/>
                </a:solidFill>
                <a:latin typeface="Bw Gradual ExtraBold" pitchFamily="2" charset="77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4534AD1B-F9D6-3BB6-77B9-F08BC75DCB6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biLevel thresh="50000"/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985" y="252001"/>
            <a:ext cx="615511" cy="406532"/>
          </a:xfrm>
          <a:prstGeom prst="rect">
            <a:avLst/>
          </a:prstGeom>
        </p:spPr>
      </p:pic>
      <p:pic>
        <p:nvPicPr>
          <p:cNvPr id="2" name="Picture 8">
            <a:extLst>
              <a:ext uri="{FF2B5EF4-FFF2-40B4-BE49-F238E27FC236}">
                <a16:creationId xmlns:a16="http://schemas.microsoft.com/office/drawing/2014/main" id="{CBC0075A-89C9-C3CC-07AB-4AE7536A71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E8CC9A-C42C-FFF0-69BA-79EFC82FD5C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biLevel thresh="50000"/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985" y="252001"/>
            <a:ext cx="615511" cy="40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234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>
            <a:extLst>
              <a:ext uri="{FF2B5EF4-FFF2-40B4-BE49-F238E27FC236}">
                <a16:creationId xmlns:a16="http://schemas.microsoft.com/office/drawing/2014/main" id="{F967B7B1-A576-5F44-46CC-5306191BA6C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2066B86-21A0-496D-0808-E4DF27B58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012" y="252000"/>
            <a:ext cx="10675832" cy="758954"/>
          </a:xfrm>
          <a:prstGeom prst="rect">
            <a:avLst/>
          </a:prstGeom>
        </p:spPr>
        <p:txBody>
          <a:bodyPr/>
          <a:lstStyle>
            <a:lvl1pPr>
              <a:lnSpc>
                <a:spcPct val="82000"/>
              </a:lnSpc>
              <a:defRPr b="1" i="0">
                <a:latin typeface="Bw Gradual ExtraBold" pitchFamily="2" charset="77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49BAD8-4EC4-29CE-AE4F-71C4FC115E7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987" y="252000"/>
            <a:ext cx="615510" cy="406531"/>
          </a:xfrm>
          <a:prstGeom prst="rect">
            <a:avLst/>
          </a:prstGeom>
        </p:spPr>
      </p:pic>
      <p:pic>
        <p:nvPicPr>
          <p:cNvPr id="2" name="Picture 8">
            <a:extLst>
              <a:ext uri="{FF2B5EF4-FFF2-40B4-BE49-F238E27FC236}">
                <a16:creationId xmlns:a16="http://schemas.microsoft.com/office/drawing/2014/main" id="{2BE0E4DD-2C6B-D9DC-ED44-252DE0059D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E0E2BBC5-102E-30A2-14B6-3C81C85C8A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987" y="252000"/>
            <a:ext cx="615510" cy="40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6338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Only neg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>
            <a:extLst>
              <a:ext uri="{FF2B5EF4-FFF2-40B4-BE49-F238E27FC236}">
                <a16:creationId xmlns:a16="http://schemas.microsoft.com/office/drawing/2014/main" id="{E1EA9CE8-9478-28E9-BE9A-85E0C38F2C9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DA55D77-49FA-31C6-8678-74B8234D8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012" y="252000"/>
            <a:ext cx="10675832" cy="758954"/>
          </a:xfrm>
          <a:prstGeom prst="rect">
            <a:avLst/>
          </a:prstGeom>
        </p:spPr>
        <p:txBody>
          <a:bodyPr/>
          <a:lstStyle>
            <a:lvl1pPr>
              <a:lnSpc>
                <a:spcPct val="82000"/>
              </a:lnSpc>
              <a:defRPr b="1" i="0" baseline="0">
                <a:solidFill>
                  <a:schemeClr val="bg1"/>
                </a:solidFill>
                <a:latin typeface="Bw Gradual ExtraBold" pitchFamily="2" charset="77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D67D00-5BC9-CB8E-221B-4511AB25C67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biLevel thresh="50000"/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985" y="252001"/>
            <a:ext cx="615511" cy="406532"/>
          </a:xfrm>
          <a:prstGeom prst="rect">
            <a:avLst/>
          </a:prstGeom>
        </p:spPr>
      </p:pic>
      <p:pic>
        <p:nvPicPr>
          <p:cNvPr id="2" name="Picture 8">
            <a:extLst>
              <a:ext uri="{FF2B5EF4-FFF2-40B4-BE49-F238E27FC236}">
                <a16:creationId xmlns:a16="http://schemas.microsoft.com/office/drawing/2014/main" id="{E7B2DB05-C30D-AAA1-249A-B3DE916139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52F5C518-6768-BD73-7BD2-E5ACC664320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biLevel thresh="50000"/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985" y="252001"/>
            <a:ext cx="615511" cy="40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1109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>
            <a:extLst>
              <a:ext uri="{FF2B5EF4-FFF2-40B4-BE49-F238E27FC236}">
                <a16:creationId xmlns:a16="http://schemas.microsoft.com/office/drawing/2014/main" id="{094DD28D-9A25-8533-0953-91DBF6A1C15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B7D26D9B-3055-E0EB-DC3E-1A68F7C28F0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987" y="252000"/>
            <a:ext cx="615510" cy="406531"/>
          </a:xfrm>
          <a:prstGeom prst="rect">
            <a:avLst/>
          </a:prstGeom>
        </p:spPr>
      </p:pic>
      <p:pic>
        <p:nvPicPr>
          <p:cNvPr id="2" name="Picture 8">
            <a:extLst>
              <a:ext uri="{FF2B5EF4-FFF2-40B4-BE49-F238E27FC236}">
                <a16:creationId xmlns:a16="http://schemas.microsoft.com/office/drawing/2014/main" id="{E91C4888-44E7-3A89-0FC9-CC44D0FB89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A6A6C9-46CB-BBCB-662E-3C3365422A9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987" y="252000"/>
            <a:ext cx="615510" cy="40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1444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neg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>
            <a:extLst>
              <a:ext uri="{FF2B5EF4-FFF2-40B4-BE49-F238E27FC236}">
                <a16:creationId xmlns:a16="http://schemas.microsoft.com/office/drawing/2014/main" id="{0EEB24CB-DF65-540A-FA2F-348C55F1583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C09E8E28-74CE-A5CF-5C6A-B3ACA82283F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biLevel thresh="50000"/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985" y="252001"/>
            <a:ext cx="615511" cy="406532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B2C9A7B1-8ED5-8BE8-E226-3AA42083AC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59AC353C-7863-4EF3-F9C2-FBE03C119CA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biLevel thresh="50000"/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985" y="252001"/>
            <a:ext cx="615511" cy="40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8543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Sivuja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4C49227-2D68-09D9-DDAB-9D83FDA98A73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1" i="0" dirty="0">
              <a:latin typeface="Bw Gradual ExtraBold" pitchFamily="2" charset="77"/>
            </a:endParaRP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1DC1C6F8-B8BA-C569-DEFD-51BCF8F61A2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  <a:noFill/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E33DC664-B896-B169-BF3A-CFDB99D0F67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biLevel thresh="50000"/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985" y="252001"/>
            <a:ext cx="615511" cy="406532"/>
          </a:xfrm>
          <a:prstGeom prst="rect">
            <a:avLst/>
          </a:prstGeom>
        </p:spPr>
      </p:pic>
      <p:sp>
        <p:nvSpPr>
          <p:cNvPr id="3" name="Rectangle 5">
            <a:extLst>
              <a:ext uri="{FF2B5EF4-FFF2-40B4-BE49-F238E27FC236}">
                <a16:creationId xmlns:a16="http://schemas.microsoft.com/office/drawing/2014/main" id="{E2BB9BCD-B7AB-E1B9-EDC0-09E618113029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1" i="0" dirty="0">
              <a:latin typeface="Bw Gradual ExtraBold" pitchFamily="2" charset="77"/>
            </a:endParaRP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6B49F3BB-27EA-1093-4AC0-EAAE2CF90E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  <a:noFill/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69DE7B6D-31A3-E826-69F8-898B31F3FBE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biLevel thresh="50000"/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985" y="252001"/>
            <a:ext cx="615511" cy="40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2427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Sivujako neg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5CAEBE5-2D82-99D5-8C0A-934BC21F8244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1" i="0" dirty="0">
              <a:latin typeface="Bw Gradual ExtraBold" pitchFamily="2" charset="77"/>
            </a:endParaRP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C407B658-8084-B4E4-DF18-B4282996E3F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8439AAFE-3F21-8343-C942-ACE1E5D4F76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987" y="252000"/>
            <a:ext cx="615510" cy="406531"/>
          </a:xfrm>
          <a:prstGeom prst="rect">
            <a:avLst/>
          </a:prstGeom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364BDA7A-1709-C3FB-9D67-360A6AF59F00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1" i="0" dirty="0">
              <a:latin typeface="Bw Gradual ExtraBold" pitchFamily="2" charset="77"/>
            </a:endParaRP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B9929234-60A4-200C-29EE-258DDB83D4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95158B35-DDDF-96F4-9DE0-9DA35EEE66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987" y="252000"/>
            <a:ext cx="615510" cy="40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28545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vujak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4C49227-2D68-09D9-DDAB-9D83FDA98A73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1" i="0" dirty="0">
              <a:latin typeface="Bw Gradual ExtraBold" pitchFamily="2" charset="77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A66837A-7EEF-6ACC-BE2C-FFFFF4AADC5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38012" y="1306800"/>
            <a:ext cx="5115086" cy="4903200"/>
          </a:xfrm>
          <a:prstGeom prst="rect">
            <a:avLst/>
          </a:prstGeom>
        </p:spPr>
        <p:txBody>
          <a:bodyPr rIns="90000" bIns="10800"/>
          <a:lstStyle>
            <a:lvl1pPr>
              <a:defRPr b="0" i="0" baseline="0">
                <a:solidFill>
                  <a:schemeClr val="tx1"/>
                </a:solidFill>
                <a:latin typeface="Bw Gradual Light" pitchFamily="2" charset="77"/>
              </a:defRPr>
            </a:lvl1pPr>
            <a:lvl2pPr>
              <a:defRPr b="0" i="0" baseline="0">
                <a:solidFill>
                  <a:schemeClr val="tx1"/>
                </a:solidFill>
                <a:latin typeface="Bw Gradual Light" pitchFamily="2" charset="77"/>
              </a:defRPr>
            </a:lvl2pPr>
            <a:lvl3pPr>
              <a:defRPr b="0" i="0" baseline="0">
                <a:solidFill>
                  <a:schemeClr val="tx1"/>
                </a:solidFill>
                <a:latin typeface="Bw Gradual Light" pitchFamily="2" charset="77"/>
              </a:defRPr>
            </a:lvl3pPr>
            <a:lvl4pPr>
              <a:defRPr b="0" i="0" baseline="0">
                <a:solidFill>
                  <a:schemeClr val="tx1"/>
                </a:solidFill>
                <a:latin typeface="Bw Gradual Light" pitchFamily="2" charset="77"/>
              </a:defRPr>
            </a:lvl4pPr>
            <a:lvl5pPr>
              <a:defRPr b="0" i="0" baseline="0">
                <a:solidFill>
                  <a:schemeClr val="tx1"/>
                </a:solidFill>
                <a:latin typeface="Bw Gradual Light" pitchFamily="2" charset="77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1EF51F0D-48D4-D527-B831-A94108F8EF0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339600" y="1306800"/>
            <a:ext cx="5114388" cy="4903200"/>
          </a:xfrm>
          <a:prstGeom prst="rect">
            <a:avLst/>
          </a:prstGeom>
        </p:spPr>
        <p:txBody>
          <a:bodyPr rIns="90000" bIns="10800"/>
          <a:lstStyle>
            <a:lvl1pPr>
              <a:defRPr b="0" i="0" baseline="0">
                <a:solidFill>
                  <a:schemeClr val="bg1"/>
                </a:solidFill>
                <a:latin typeface="Bw Gradual Light" pitchFamily="2" charset="77"/>
              </a:defRPr>
            </a:lvl1pPr>
            <a:lvl2pPr>
              <a:defRPr b="0" i="0" baseline="0">
                <a:solidFill>
                  <a:schemeClr val="bg1"/>
                </a:solidFill>
                <a:latin typeface="Bw Gradual Light" pitchFamily="2" charset="77"/>
              </a:defRPr>
            </a:lvl2pPr>
            <a:lvl3pPr>
              <a:defRPr b="0" i="0" baseline="0">
                <a:solidFill>
                  <a:schemeClr val="bg1"/>
                </a:solidFill>
                <a:latin typeface="Bw Gradual Light" pitchFamily="2" charset="77"/>
              </a:defRPr>
            </a:lvl3pPr>
            <a:lvl4pPr>
              <a:defRPr b="0" i="0" baseline="0">
                <a:solidFill>
                  <a:schemeClr val="bg1"/>
                </a:solidFill>
                <a:latin typeface="Bw Gradual Light" pitchFamily="2" charset="77"/>
              </a:defRPr>
            </a:lvl4pPr>
            <a:lvl5pPr>
              <a:defRPr b="0" i="0" baseline="0">
                <a:solidFill>
                  <a:schemeClr val="bg1"/>
                </a:solidFill>
                <a:latin typeface="Bw Gradual Light" pitchFamily="2" charset="77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E580CDD-B854-EFFB-BDAB-CEAC85D8B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013" y="252000"/>
            <a:ext cx="5115086" cy="758954"/>
          </a:xfrm>
          <a:prstGeom prst="rect">
            <a:avLst/>
          </a:prstGeom>
        </p:spPr>
        <p:txBody>
          <a:bodyPr/>
          <a:lstStyle>
            <a:lvl1pPr>
              <a:lnSpc>
                <a:spcPct val="82000"/>
              </a:lnSpc>
              <a:defRPr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8E8F126C-B54A-1C09-29B5-10EEB37F30B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  <a:noFill/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2B127D81-28B4-3427-E6DB-D3B524DADAC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biLevel thresh="50000"/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985" y="252001"/>
            <a:ext cx="615511" cy="406532"/>
          </a:xfrm>
          <a:prstGeom prst="rect">
            <a:avLst/>
          </a:prstGeom>
        </p:spPr>
      </p:pic>
      <p:pic>
        <p:nvPicPr>
          <p:cNvPr id="2" name="Picture 8">
            <a:extLst>
              <a:ext uri="{FF2B5EF4-FFF2-40B4-BE49-F238E27FC236}">
                <a16:creationId xmlns:a16="http://schemas.microsoft.com/office/drawing/2014/main" id="{7B87D5DC-5D8D-2E21-4557-D8C86443D4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82D0A1-7346-B6A0-351C-0490CED754C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biLevel thresh="50000"/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985" y="252001"/>
            <a:ext cx="615511" cy="40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4781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ivujako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5CAEBE5-2D82-99D5-8C0A-934BC21F8244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1" i="0" dirty="0">
              <a:latin typeface="Bw Gradual ExtraBold" pitchFamily="2" charset="77"/>
            </a:endParaRP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E75D657F-E0D9-4044-88F7-74B0807F3B5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38012" y="1306800"/>
            <a:ext cx="5115086" cy="4903200"/>
          </a:xfrm>
          <a:prstGeom prst="rect">
            <a:avLst/>
          </a:prstGeom>
        </p:spPr>
        <p:txBody>
          <a:bodyPr tIns="46800" bIns="10800"/>
          <a:lstStyle>
            <a:lvl1pPr>
              <a:defRPr b="0" i="0" baseline="0">
                <a:solidFill>
                  <a:schemeClr val="bg1"/>
                </a:solidFill>
                <a:latin typeface="Bw Gradual Light" pitchFamily="2" charset="77"/>
              </a:defRPr>
            </a:lvl1pPr>
            <a:lvl2pPr>
              <a:defRPr b="0" i="0" baseline="0">
                <a:solidFill>
                  <a:schemeClr val="bg1"/>
                </a:solidFill>
                <a:latin typeface="Bw Gradual Light" pitchFamily="2" charset="77"/>
              </a:defRPr>
            </a:lvl2pPr>
            <a:lvl3pPr>
              <a:defRPr b="0" i="0" baseline="0">
                <a:solidFill>
                  <a:schemeClr val="bg1"/>
                </a:solidFill>
                <a:latin typeface="Bw Gradual Light" pitchFamily="2" charset="77"/>
              </a:defRPr>
            </a:lvl3pPr>
            <a:lvl4pPr>
              <a:defRPr b="0" i="0" baseline="0">
                <a:solidFill>
                  <a:schemeClr val="bg1"/>
                </a:solidFill>
                <a:latin typeface="Bw Gradual Light" pitchFamily="2" charset="77"/>
              </a:defRPr>
            </a:lvl4pPr>
            <a:lvl5pPr>
              <a:defRPr b="0" i="0" baseline="0">
                <a:solidFill>
                  <a:schemeClr val="bg1"/>
                </a:solidFill>
                <a:latin typeface="Bw Gradual Light" pitchFamily="2" charset="77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962D71A-4050-5E94-046B-0703D5081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013" y="252000"/>
            <a:ext cx="5115086" cy="758954"/>
          </a:xfrm>
          <a:prstGeom prst="rect">
            <a:avLst/>
          </a:prstGeom>
        </p:spPr>
        <p:txBody>
          <a:bodyPr/>
          <a:lstStyle>
            <a:lvl1pPr>
              <a:lnSpc>
                <a:spcPct val="82000"/>
              </a:lnSpc>
              <a:defRPr b="1" i="0" baseline="0">
                <a:solidFill>
                  <a:schemeClr val="bg1"/>
                </a:solidFill>
                <a:latin typeface="Bw Gradual ExtraBold" pitchFamily="2" charset="77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8C171190-9D29-62B3-DCDF-93AB8BF0E24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339600" y="1306800"/>
            <a:ext cx="5114388" cy="4903200"/>
          </a:xfrm>
          <a:prstGeom prst="rect">
            <a:avLst/>
          </a:prstGeom>
        </p:spPr>
        <p:txBody>
          <a:bodyPr tIns="46800" bIns="10800"/>
          <a:lstStyle>
            <a:lvl1pPr>
              <a:defRPr b="0" i="0" baseline="0">
                <a:solidFill>
                  <a:schemeClr val="tx1"/>
                </a:solidFill>
                <a:latin typeface="Bw Gradual Light" pitchFamily="2" charset="77"/>
              </a:defRPr>
            </a:lvl1pPr>
            <a:lvl2pPr>
              <a:defRPr b="0" i="0" baseline="0">
                <a:solidFill>
                  <a:schemeClr val="tx1"/>
                </a:solidFill>
                <a:latin typeface="Bw Gradual Light" pitchFamily="2" charset="77"/>
              </a:defRPr>
            </a:lvl2pPr>
            <a:lvl3pPr>
              <a:defRPr b="0" i="0" baseline="0">
                <a:solidFill>
                  <a:schemeClr val="tx1"/>
                </a:solidFill>
                <a:latin typeface="Bw Gradual Light" pitchFamily="2" charset="77"/>
              </a:defRPr>
            </a:lvl3pPr>
            <a:lvl4pPr>
              <a:defRPr b="0" i="0" baseline="0">
                <a:solidFill>
                  <a:schemeClr val="tx1"/>
                </a:solidFill>
                <a:latin typeface="Bw Gradual Light" pitchFamily="2" charset="77"/>
              </a:defRPr>
            </a:lvl4pPr>
            <a:lvl5pPr>
              <a:defRPr b="0" i="0" baseline="0">
                <a:solidFill>
                  <a:schemeClr val="tx1"/>
                </a:solidFill>
                <a:latin typeface="Bw Gradual Light" pitchFamily="2" charset="77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0677DDAC-147B-090F-0DAA-9BE28EFD0FF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987" y="252000"/>
            <a:ext cx="615510" cy="406531"/>
          </a:xfrm>
          <a:prstGeom prst="rect">
            <a:avLst/>
          </a:prstGeom>
        </p:spPr>
      </p:pic>
      <p:pic>
        <p:nvPicPr>
          <p:cNvPr id="2" name="Picture 8">
            <a:extLst>
              <a:ext uri="{FF2B5EF4-FFF2-40B4-BE49-F238E27FC236}">
                <a16:creationId xmlns:a16="http://schemas.microsoft.com/office/drawing/2014/main" id="{D909B78A-3B7B-F36E-275D-05CB8B6B5B4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B528D293-F668-291F-66A4-3768183D90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987" y="252000"/>
            <a:ext cx="615510" cy="406531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12135E5E-9BAF-D755-5ED5-B4916E1E8C7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3180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rvikkeet ja työvaihee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BB0955E-32E4-5F1A-B4AC-979A8707CE13}"/>
              </a:ext>
            </a:extLst>
          </p:cNvPr>
          <p:cNvSpPr/>
          <p:nvPr/>
        </p:nvSpPr>
        <p:spPr>
          <a:xfrm>
            <a:off x="3578577" y="0"/>
            <a:ext cx="861342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1" i="0" dirty="0">
              <a:latin typeface="Bw Gradual ExtraBold" pitchFamily="2" charset="77"/>
            </a:endParaRP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0F084573-A639-8EE7-3B86-23ED56535CE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31417" y="1306800"/>
            <a:ext cx="3115744" cy="4903200"/>
          </a:xfrm>
          <a:prstGeom prst="rect">
            <a:avLst/>
          </a:prstGeom>
        </p:spPr>
        <p:txBody>
          <a:bodyPr bIns="10800">
            <a:normAutofit/>
          </a:bodyPr>
          <a:lstStyle>
            <a:lvl1pPr>
              <a:defRPr sz="2200" b="0" i="0" baseline="0">
                <a:solidFill>
                  <a:schemeClr val="bg1"/>
                </a:solidFill>
                <a:latin typeface="Bw Gradual Light" pitchFamily="2" charset="77"/>
              </a:defRPr>
            </a:lvl1pPr>
            <a:lvl2pPr>
              <a:defRPr sz="2000" b="0" i="0" baseline="0">
                <a:solidFill>
                  <a:schemeClr val="bg1"/>
                </a:solidFill>
                <a:latin typeface="Bw Gradual Light" pitchFamily="2" charset="77"/>
              </a:defRPr>
            </a:lvl2pPr>
            <a:lvl3pPr>
              <a:defRPr sz="1800" b="0" i="0" baseline="0">
                <a:solidFill>
                  <a:schemeClr val="bg1"/>
                </a:solidFill>
                <a:latin typeface="Bw Gradual Light" pitchFamily="2" charset="77"/>
              </a:defRPr>
            </a:lvl3pPr>
            <a:lvl4pPr>
              <a:defRPr sz="1600" b="0" i="0" baseline="0">
                <a:solidFill>
                  <a:schemeClr val="bg1"/>
                </a:solidFill>
                <a:latin typeface="Bw Gradual Light" pitchFamily="2" charset="77"/>
              </a:defRPr>
            </a:lvl4pPr>
            <a:lvl5pPr>
              <a:defRPr sz="1600" b="0" i="0" baseline="0">
                <a:solidFill>
                  <a:schemeClr val="bg1"/>
                </a:solidFill>
                <a:latin typeface="Bw Gradual Light" pitchFamily="2" charset="77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766DCAF1-22A6-320C-7767-33B565427BE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39998" y="1306800"/>
            <a:ext cx="1913467" cy="2354386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b="0" i="0">
                <a:latin typeface="Bw Gradual Light" pitchFamily="2" charset="77"/>
              </a:defRPr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CE449ED5-5BF6-97B2-6A54-052B921CDB2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39998" y="3855614"/>
            <a:ext cx="1915200" cy="2354386"/>
          </a:xfrm>
          <a:prstGeom prst="rect">
            <a:avLst/>
          </a:prstGeom>
        </p:spPr>
        <p:txBody>
          <a:bodyPr lIns="10800" tIns="10800" rIns="10800" bIns="10800">
            <a:normAutofit/>
          </a:bodyPr>
          <a:lstStyle>
            <a:lvl1pPr marL="0" indent="0">
              <a:buNone/>
              <a:defRPr sz="1600" b="0" i="0" baseline="0">
                <a:solidFill>
                  <a:schemeClr val="tx1"/>
                </a:solidFill>
                <a:latin typeface="Bw Gradual Light" pitchFamily="2" charset="77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929D3996-93E4-3E59-7470-782148E772C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810401" y="1306800"/>
            <a:ext cx="1913466" cy="2354386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b="0" i="0">
                <a:latin typeface="Bw Gradual Light" pitchFamily="2" charset="77"/>
              </a:defRPr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20" name="Picture Placeholder 6">
            <a:extLst>
              <a:ext uri="{FF2B5EF4-FFF2-40B4-BE49-F238E27FC236}">
                <a16:creationId xmlns:a16="http://schemas.microsoft.com/office/drawing/2014/main" id="{2079A117-6C36-582F-16EC-182B8618A1D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880803" y="1306800"/>
            <a:ext cx="1913466" cy="23544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b="0" i="0">
                <a:latin typeface="Bw Gradual Light" pitchFamily="2" charset="77"/>
              </a:defRPr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22" name="Picture Placeholder 6">
            <a:extLst>
              <a:ext uri="{FF2B5EF4-FFF2-40B4-BE49-F238E27FC236}">
                <a16:creationId xmlns:a16="http://schemas.microsoft.com/office/drawing/2014/main" id="{4FA8B041-1CDB-5E5B-816C-D9FCB6EDC7A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955689" y="1306800"/>
            <a:ext cx="1913466" cy="23544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b="0" i="0">
                <a:latin typeface="Bw Gradual Light" pitchFamily="2" charset="77"/>
              </a:defRPr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pic>
        <p:nvPicPr>
          <p:cNvPr id="14" name="Picture 8">
            <a:extLst>
              <a:ext uri="{FF2B5EF4-FFF2-40B4-BE49-F238E27FC236}">
                <a16:creationId xmlns:a16="http://schemas.microsoft.com/office/drawing/2014/main" id="{7B3CF14B-E1FD-EDB3-7F9F-25FC6FA1D14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</p:spPr>
      </p:pic>
      <p:sp>
        <p:nvSpPr>
          <p:cNvPr id="26" name="Otsikko 25">
            <a:extLst>
              <a:ext uri="{FF2B5EF4-FFF2-40B4-BE49-F238E27FC236}">
                <a16:creationId xmlns:a16="http://schemas.microsoft.com/office/drawing/2014/main" id="{44C61CD9-35CE-5790-D62A-5CA069F13D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9998" y="252000"/>
            <a:ext cx="7673846" cy="972891"/>
          </a:xfrm>
        </p:spPr>
        <p:txBody>
          <a:bodyPr anchor="ctr" anchorCtr="0"/>
          <a:lstStyle>
            <a:lvl1pPr>
              <a:defRPr sz="4300" b="1" i="0" baseline="0">
                <a:latin typeface="Bw Gradual ExtraBold" pitchFamily="2" charset="77"/>
              </a:defRPr>
            </a:lvl1pPr>
          </a:lstStyle>
          <a:p>
            <a:r>
              <a:rPr lang="fi-FI" dirty="0"/>
              <a:t>Työvaiheet</a:t>
            </a:r>
          </a:p>
        </p:txBody>
      </p:sp>
      <p:sp>
        <p:nvSpPr>
          <p:cNvPr id="27" name="Title 7">
            <a:extLst>
              <a:ext uri="{FF2B5EF4-FFF2-40B4-BE49-F238E27FC236}">
                <a16:creationId xmlns:a16="http://schemas.microsoft.com/office/drawing/2014/main" id="{DA20E1E7-18F0-7D3B-0BB4-8F38A022E9D8}"/>
              </a:ext>
            </a:extLst>
          </p:cNvPr>
          <p:cNvSpPr txBox="1">
            <a:spLocks/>
          </p:cNvSpPr>
          <p:nvPr/>
        </p:nvSpPr>
        <p:spPr>
          <a:xfrm>
            <a:off x="231418" y="252000"/>
            <a:ext cx="3132193" cy="9728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3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b="1" i="0" dirty="0">
                <a:latin typeface="Bw Gradual ExtraBold" pitchFamily="2" charset="77"/>
              </a:rPr>
              <a:t>Tarvikkeet</a:t>
            </a:r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626F9532-AC87-15ED-C5BD-F5EB67C0D00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810401" y="3855600"/>
            <a:ext cx="1915200" cy="2354386"/>
          </a:xfrm>
          <a:prstGeom prst="rect">
            <a:avLst/>
          </a:prstGeom>
        </p:spPr>
        <p:txBody>
          <a:bodyPr lIns="10800" tIns="10800" rIns="10800" bIns="10800">
            <a:normAutofit/>
          </a:bodyPr>
          <a:lstStyle>
            <a:lvl1pPr marL="0" indent="0">
              <a:buNone/>
              <a:defRPr sz="1600" b="0" i="0" baseline="0">
                <a:solidFill>
                  <a:schemeClr val="tx1"/>
                </a:solidFill>
                <a:latin typeface="Bw Gradual Light" pitchFamily="2" charset="77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DF2178A9-EF0A-8FF5-5298-E6C6EC8C940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880803" y="3855600"/>
            <a:ext cx="1915200" cy="2354386"/>
          </a:xfrm>
          <a:prstGeom prst="rect">
            <a:avLst/>
          </a:prstGeom>
        </p:spPr>
        <p:txBody>
          <a:bodyPr lIns="10800" tIns="10800" rIns="10800" bIns="10800">
            <a:normAutofit/>
          </a:bodyPr>
          <a:lstStyle>
            <a:lvl1pPr marL="0" indent="0">
              <a:buNone/>
              <a:defRPr sz="1600" b="0" i="0" baseline="0">
                <a:solidFill>
                  <a:schemeClr val="tx1"/>
                </a:solidFill>
                <a:latin typeface="Bw Gradual Light" pitchFamily="2" charset="77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1249F685-F95B-E480-C68A-36D857957D2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951205" y="3855600"/>
            <a:ext cx="1915200" cy="2354386"/>
          </a:xfrm>
          <a:prstGeom prst="rect">
            <a:avLst/>
          </a:prstGeom>
        </p:spPr>
        <p:txBody>
          <a:bodyPr lIns="10800" tIns="10800" rIns="10800" bIns="10800">
            <a:normAutofit/>
          </a:bodyPr>
          <a:lstStyle>
            <a:lvl1pPr marL="0" indent="0">
              <a:buNone/>
              <a:defRPr sz="1600" b="0" i="0" baseline="0">
                <a:solidFill>
                  <a:schemeClr val="tx1"/>
                </a:solidFill>
                <a:latin typeface="Bw Gradual Light" pitchFamily="2" charset="77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Tekstin paikkamerkki 2">
            <a:extLst>
              <a:ext uri="{FF2B5EF4-FFF2-40B4-BE49-F238E27FC236}">
                <a16:creationId xmlns:a16="http://schemas.microsoft.com/office/drawing/2014/main" id="{D148A755-9AB4-66A0-9C71-C85025B1DE4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39998" y="3408774"/>
            <a:ext cx="1998617" cy="252412"/>
          </a:xfrm>
        </p:spPr>
        <p:txBody>
          <a:bodyPr lIns="36000" tIns="46800" bIns="18000" anchor="b" anchorCtr="0">
            <a:normAutofit/>
          </a:bodyPr>
          <a:lstStyle>
            <a:lvl1pPr marL="0" indent="0">
              <a:buNone/>
              <a:defRPr sz="1000" b="0" i="0" baseline="0">
                <a:solidFill>
                  <a:schemeClr val="tx1"/>
                </a:solidFill>
                <a:latin typeface="Bw Gradual Light" pitchFamily="2" charset="77"/>
              </a:defRPr>
            </a:lvl1pPr>
          </a:lstStyle>
          <a:p>
            <a:r>
              <a:rPr lang="en-GB" dirty="0"/>
              <a:t>Kuva: </a:t>
            </a: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4F4594D3-3E50-8751-9421-4E6DCB11221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987" y="252000"/>
            <a:ext cx="615510" cy="406531"/>
          </a:xfrm>
          <a:prstGeom prst="rect">
            <a:avLst/>
          </a:prstGeom>
        </p:spPr>
      </p:pic>
      <p:sp>
        <p:nvSpPr>
          <p:cNvPr id="9" name="Rectangle 6">
            <a:extLst>
              <a:ext uri="{FF2B5EF4-FFF2-40B4-BE49-F238E27FC236}">
                <a16:creationId xmlns:a16="http://schemas.microsoft.com/office/drawing/2014/main" id="{BB6A1607-0A0D-B7BE-3395-B869B818D974}"/>
              </a:ext>
            </a:extLst>
          </p:cNvPr>
          <p:cNvSpPr/>
          <p:nvPr userDrawn="1"/>
        </p:nvSpPr>
        <p:spPr>
          <a:xfrm>
            <a:off x="3578577" y="0"/>
            <a:ext cx="861342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1" i="0" dirty="0">
              <a:latin typeface="Bw Gradual ExtraBold" pitchFamily="2" charset="77"/>
            </a:endParaRPr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id="{17D54D65-50F2-8BE1-3BD1-0AF799A753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</p:spPr>
      </p:pic>
      <p:sp>
        <p:nvSpPr>
          <p:cNvPr id="13" name="Title 7">
            <a:extLst>
              <a:ext uri="{FF2B5EF4-FFF2-40B4-BE49-F238E27FC236}">
                <a16:creationId xmlns:a16="http://schemas.microsoft.com/office/drawing/2014/main" id="{6852CC7B-A026-E8F7-30A7-A79F4C929971}"/>
              </a:ext>
            </a:extLst>
          </p:cNvPr>
          <p:cNvSpPr txBox="1">
            <a:spLocks/>
          </p:cNvSpPr>
          <p:nvPr userDrawn="1"/>
        </p:nvSpPr>
        <p:spPr>
          <a:xfrm>
            <a:off x="231418" y="252000"/>
            <a:ext cx="3132193" cy="9728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3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b="1" i="0" dirty="0">
                <a:latin typeface="Bw Gradual ExtraBold" pitchFamily="2" charset="77"/>
              </a:rPr>
              <a:t>Tarvikkeet</a:t>
            </a: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EDEE7FB3-89A5-3D9A-E003-78BA902926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987" y="252000"/>
            <a:ext cx="615510" cy="40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297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 alaotsiko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7E11E1-AFBB-EF3C-3FCB-2D25859C6A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3989" y="1947600"/>
            <a:ext cx="5220000" cy="4262400"/>
          </a:xfrm>
          <a:prstGeom prst="rect">
            <a:avLst/>
          </a:prstGeom>
        </p:spPr>
        <p:txBody>
          <a:bodyPr bIns="10800"/>
          <a:lstStyle>
            <a:lvl1pPr>
              <a:defRPr b="0" i="0" baseline="0">
                <a:latin typeface="Bw Gradual Light" pitchFamily="2" charset="77"/>
              </a:defRPr>
            </a:lvl1pPr>
            <a:lvl2pPr>
              <a:defRPr b="0" i="0" baseline="0">
                <a:latin typeface="Bw Gradual Light" pitchFamily="2" charset="77"/>
              </a:defRPr>
            </a:lvl2pPr>
            <a:lvl3pPr>
              <a:defRPr b="0" i="0" baseline="0">
                <a:latin typeface="Bw Gradual Light" pitchFamily="2" charset="77"/>
              </a:defRPr>
            </a:lvl3pPr>
            <a:lvl4pPr>
              <a:defRPr b="0" i="0" baseline="0">
                <a:latin typeface="Bw Gradual Light" pitchFamily="2" charset="77"/>
              </a:defRPr>
            </a:lvl4pPr>
            <a:lvl5pPr>
              <a:defRPr b="0" i="0" baseline="0">
                <a:latin typeface="Bw Gradual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id="{123BF887-D687-6D68-1E24-07F82D92DB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DF5501CA-7FED-F7F9-7A7C-CCC17BDBF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011" y="252000"/>
            <a:ext cx="10715625" cy="758954"/>
          </a:xfrm>
          <a:prstGeom prst="rect">
            <a:avLst/>
          </a:prstGeom>
        </p:spPr>
        <p:txBody>
          <a:bodyPr/>
          <a:lstStyle>
            <a:lvl1pPr>
              <a:lnSpc>
                <a:spcPct val="82000"/>
              </a:lnSpc>
              <a:defRPr b="1" i="0">
                <a:latin typeface="Bw Gradual ExtraBold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5" name="Sisällön paikkamerkki 6">
            <a:extLst>
              <a:ext uri="{FF2B5EF4-FFF2-40B4-BE49-F238E27FC236}">
                <a16:creationId xmlns:a16="http://schemas.microsoft.com/office/drawing/2014/main" id="{9127F2A6-8501-EBF2-1BCB-D8B5B2073CC3}"/>
              </a:ext>
            </a:extLst>
          </p:cNvPr>
          <p:cNvSpPr txBox="1">
            <a:spLocks/>
          </p:cNvSpPr>
          <p:nvPr userDrawn="1"/>
        </p:nvSpPr>
        <p:spPr>
          <a:xfrm>
            <a:off x="738011" y="1075870"/>
            <a:ext cx="10715976" cy="572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w Gradual DEMO Medium" panose="000006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b="1" i="0" dirty="0">
              <a:latin typeface="Bw Gradual ExtraBold" pitchFamily="2" charset="77"/>
            </a:endParaRP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E265B64A-814F-5B03-A1A3-783947010161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738012" y="1947600"/>
            <a:ext cx="5220000" cy="4262400"/>
          </a:xfrm>
          <a:prstGeom prst="rect">
            <a:avLst/>
          </a:prstGeom>
        </p:spPr>
        <p:txBody>
          <a:bodyPr bIns="10800"/>
          <a:lstStyle>
            <a:lvl1pPr>
              <a:defRPr b="0" i="0" baseline="0">
                <a:latin typeface="Bw Gradual Light" pitchFamily="2" charset="77"/>
              </a:defRPr>
            </a:lvl1pPr>
            <a:lvl2pPr>
              <a:defRPr b="0" i="0" baseline="0">
                <a:latin typeface="Bw Gradual Light" pitchFamily="2" charset="77"/>
              </a:defRPr>
            </a:lvl2pPr>
            <a:lvl3pPr>
              <a:defRPr b="0" i="0" baseline="0">
                <a:latin typeface="Bw Gradual Light" pitchFamily="2" charset="77"/>
              </a:defRPr>
            </a:lvl3pPr>
            <a:lvl4pPr>
              <a:defRPr b="0" i="0" baseline="0">
                <a:latin typeface="Bw Gradual Light" pitchFamily="2" charset="77"/>
              </a:defRPr>
            </a:lvl4pPr>
            <a:lvl5pPr>
              <a:defRPr b="0" i="0" baseline="0">
                <a:latin typeface="Bw Gradual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90A81374-B13C-1AB6-AD2D-1FB3FC9613A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8187" y="1020520"/>
            <a:ext cx="10715625" cy="683615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400" b="0" i="0" baseline="0">
                <a:latin typeface="Bw Gradual Medium" pitchFamily="2" charset="77"/>
              </a:defRPr>
            </a:lvl1pPr>
            <a:lvl2pPr>
              <a:defRPr sz="2400" baseline="0">
                <a:latin typeface="+mj-lt"/>
              </a:defRPr>
            </a:lvl2pPr>
            <a:lvl3pPr>
              <a:defRPr sz="2400" baseline="0">
                <a:latin typeface="+mj-lt"/>
              </a:defRPr>
            </a:lvl3pPr>
            <a:lvl4pPr>
              <a:defRPr sz="2400" baseline="0">
                <a:latin typeface="+mj-lt"/>
              </a:defRPr>
            </a:lvl4pPr>
            <a:lvl5pPr>
              <a:defRPr sz="2400" baseline="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1AFFE725-6EDA-6B58-6277-A1D23A7690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987" y="252000"/>
            <a:ext cx="615510" cy="40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10536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vujako logoll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4C49227-2D68-09D9-DDAB-9D83FDA98A73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1" i="0" dirty="0">
              <a:latin typeface="Bw Gradual ExtraBold" pitchFamily="2" charset="77"/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2039F9F-CF4B-A1F8-B3B3-05B9C62F34B0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1" i="0" dirty="0">
              <a:latin typeface="Bw Gradual ExtraBold" pitchFamily="2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096E3F7-1447-B93F-5FA1-EDFE1BB402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481" y="0"/>
            <a:ext cx="5870460" cy="61082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46983C-CB03-DB93-2EE2-800E799C8A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481" y="0"/>
            <a:ext cx="5870460" cy="6108204"/>
          </a:xfrm>
          <a:prstGeom prst="rect">
            <a:avLst/>
          </a:prstGeom>
        </p:spPr>
      </p:pic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851B5ED7-7F65-B01A-B792-51162A79E64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38012" y="1306800"/>
            <a:ext cx="5115086" cy="4903200"/>
          </a:xfrm>
          <a:prstGeom prst="rect">
            <a:avLst/>
          </a:prstGeom>
        </p:spPr>
        <p:txBody>
          <a:bodyPr lIns="90000" bIns="10800"/>
          <a:lstStyle>
            <a:lvl1pPr>
              <a:defRPr b="0" i="0" baseline="0">
                <a:solidFill>
                  <a:schemeClr val="tx1"/>
                </a:solidFill>
                <a:latin typeface="Bw Gradual Light" pitchFamily="2" charset="77"/>
              </a:defRPr>
            </a:lvl1pPr>
            <a:lvl2pPr>
              <a:defRPr b="0" i="0" baseline="0">
                <a:solidFill>
                  <a:schemeClr val="tx1"/>
                </a:solidFill>
                <a:latin typeface="Bw Gradual Light" pitchFamily="2" charset="77"/>
              </a:defRPr>
            </a:lvl2pPr>
            <a:lvl3pPr>
              <a:defRPr b="0" i="0" baseline="0">
                <a:solidFill>
                  <a:schemeClr val="tx1"/>
                </a:solidFill>
                <a:latin typeface="Bw Gradual Light" pitchFamily="2" charset="77"/>
              </a:defRPr>
            </a:lvl3pPr>
            <a:lvl4pPr>
              <a:defRPr b="0" i="0" baseline="0">
                <a:solidFill>
                  <a:schemeClr val="tx1"/>
                </a:solidFill>
                <a:latin typeface="Bw Gradual Light" pitchFamily="2" charset="77"/>
              </a:defRPr>
            </a:lvl4pPr>
            <a:lvl5pPr>
              <a:defRPr b="0" i="0" baseline="0">
                <a:solidFill>
                  <a:schemeClr val="tx1"/>
                </a:solidFill>
                <a:latin typeface="Bw Gradual Light" pitchFamily="2" charset="77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6B3D98A-5EC0-C01B-EFAF-26949D0E8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013" y="252000"/>
            <a:ext cx="5115086" cy="758954"/>
          </a:xfrm>
          <a:prstGeom prst="rect">
            <a:avLst/>
          </a:prstGeom>
        </p:spPr>
        <p:txBody>
          <a:bodyPr/>
          <a:lstStyle>
            <a:lvl1pPr>
              <a:lnSpc>
                <a:spcPct val="82000"/>
              </a:lnSpc>
              <a:defRPr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7316881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vujako logoll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4C49227-2D68-09D9-DDAB-9D83FDA98A73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1" i="0" dirty="0">
              <a:latin typeface="Bw Gradual ExtraBold" pitchFamily="2" charset="77"/>
            </a:endParaRP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CD2EC582-48B4-F820-74DB-C4059D8CEE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522" y="1001256"/>
            <a:ext cx="5669291" cy="5856744"/>
          </a:xfrm>
          <a:prstGeom prst="rect">
            <a:avLst/>
          </a:prstGeom>
        </p:spPr>
      </p:pic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6E1A7956-B47F-B899-8388-CB493C2728E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38012" y="1306800"/>
            <a:ext cx="5115086" cy="4903200"/>
          </a:xfrm>
          <a:prstGeom prst="rect">
            <a:avLst/>
          </a:prstGeom>
        </p:spPr>
        <p:txBody>
          <a:bodyPr tIns="46800" bIns="10800"/>
          <a:lstStyle>
            <a:lvl1pPr>
              <a:defRPr b="0" i="0" baseline="0">
                <a:solidFill>
                  <a:schemeClr val="tx1"/>
                </a:solidFill>
                <a:latin typeface="Bw Gradual Light" pitchFamily="2" charset="77"/>
              </a:defRPr>
            </a:lvl1pPr>
            <a:lvl2pPr>
              <a:defRPr b="0" i="0" baseline="0">
                <a:solidFill>
                  <a:schemeClr val="tx1"/>
                </a:solidFill>
                <a:latin typeface="Bw Gradual Light" pitchFamily="2" charset="77"/>
              </a:defRPr>
            </a:lvl2pPr>
            <a:lvl3pPr>
              <a:defRPr b="0" i="0" baseline="0">
                <a:solidFill>
                  <a:schemeClr val="tx1"/>
                </a:solidFill>
                <a:latin typeface="Bw Gradual Light" pitchFamily="2" charset="77"/>
              </a:defRPr>
            </a:lvl3pPr>
            <a:lvl4pPr>
              <a:defRPr b="0" i="0" baseline="0">
                <a:solidFill>
                  <a:schemeClr val="tx1"/>
                </a:solidFill>
                <a:latin typeface="Bw Gradual Light" pitchFamily="2" charset="77"/>
              </a:defRPr>
            </a:lvl4pPr>
            <a:lvl5pPr>
              <a:defRPr b="0" i="0" baseline="0">
                <a:solidFill>
                  <a:schemeClr val="tx1"/>
                </a:solidFill>
                <a:latin typeface="Bw Gradual Light" pitchFamily="2" charset="77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20E1885-9721-65B9-A00E-58C7F012A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012" y="252000"/>
            <a:ext cx="5110101" cy="758954"/>
          </a:xfrm>
          <a:prstGeom prst="rect">
            <a:avLst/>
          </a:prstGeom>
        </p:spPr>
        <p:txBody>
          <a:bodyPr/>
          <a:lstStyle>
            <a:lvl1pPr>
              <a:lnSpc>
                <a:spcPct val="82000"/>
              </a:lnSpc>
              <a:defRPr b="1" i="0">
                <a:latin typeface="Bw Gradual ExtraBold" pitchFamily="2" charset="77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056507E8-D2AB-C472-9139-BD60D4A82F2E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1" i="0" dirty="0">
              <a:latin typeface="Bw Gradual ExtraBold" pitchFamily="2" charset="77"/>
            </a:endParaRPr>
          </a:p>
        </p:txBody>
      </p:sp>
      <p:pic>
        <p:nvPicPr>
          <p:cNvPr id="4" name="Picture 2" descr="Icon&#10;&#10;Description automatically generated">
            <a:extLst>
              <a:ext uri="{FF2B5EF4-FFF2-40B4-BE49-F238E27FC236}">
                <a16:creationId xmlns:a16="http://schemas.microsoft.com/office/drawing/2014/main" id="{628A68B8-491E-E20B-5C3E-AAF0D7038E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522" y="1001256"/>
            <a:ext cx="5669291" cy="585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61038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ivujako logolla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5CAEBE5-2D82-99D5-8C0A-934BC21F8244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1" i="0" dirty="0">
              <a:latin typeface="Bw Gradual ExtraBold" pitchFamily="2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2B946A-FAEB-32B4-C74A-D41B6666B9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56" y="-16686"/>
            <a:ext cx="5870460" cy="6108204"/>
          </a:xfrm>
          <a:prstGeom prst="rect">
            <a:avLst/>
          </a:prstGeom>
        </p:spPr>
      </p:pic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E28F3416-D63F-D350-F40D-79536C79579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338901" y="1306800"/>
            <a:ext cx="5115086" cy="4903200"/>
          </a:xfrm>
          <a:prstGeom prst="rect">
            <a:avLst/>
          </a:prstGeom>
        </p:spPr>
        <p:txBody>
          <a:bodyPr tIns="46800" bIns="10800"/>
          <a:lstStyle>
            <a:lvl1pPr>
              <a:defRPr b="0" i="0" baseline="0">
                <a:solidFill>
                  <a:schemeClr val="tx1"/>
                </a:solidFill>
                <a:latin typeface="Bw Gradual Light" pitchFamily="2" charset="77"/>
              </a:defRPr>
            </a:lvl1pPr>
            <a:lvl2pPr>
              <a:defRPr b="0" i="0" baseline="0">
                <a:solidFill>
                  <a:schemeClr val="tx1"/>
                </a:solidFill>
                <a:latin typeface="Bw Gradual Light" pitchFamily="2" charset="77"/>
              </a:defRPr>
            </a:lvl2pPr>
            <a:lvl3pPr>
              <a:defRPr b="0" i="0" baseline="0">
                <a:solidFill>
                  <a:schemeClr val="tx1"/>
                </a:solidFill>
                <a:latin typeface="Bw Gradual Light" pitchFamily="2" charset="77"/>
              </a:defRPr>
            </a:lvl3pPr>
            <a:lvl4pPr>
              <a:defRPr b="0" i="0" baseline="0">
                <a:solidFill>
                  <a:schemeClr val="tx1"/>
                </a:solidFill>
                <a:latin typeface="Bw Gradual Light" pitchFamily="2" charset="77"/>
              </a:defRPr>
            </a:lvl4pPr>
            <a:lvl5pPr>
              <a:defRPr b="0" i="0" baseline="0">
                <a:solidFill>
                  <a:schemeClr val="tx1"/>
                </a:solidFill>
                <a:latin typeface="Bw Gradual Light" pitchFamily="2" charset="77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pic>
        <p:nvPicPr>
          <p:cNvPr id="14" name="Picture 8">
            <a:extLst>
              <a:ext uri="{FF2B5EF4-FFF2-40B4-BE49-F238E27FC236}">
                <a16:creationId xmlns:a16="http://schemas.microsoft.com/office/drawing/2014/main" id="{11E522B4-1EC5-D674-B721-14244544D43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</p:spPr>
      </p:pic>
      <p:sp>
        <p:nvSpPr>
          <p:cNvPr id="15" name="Otsikko 14">
            <a:extLst>
              <a:ext uri="{FF2B5EF4-FFF2-40B4-BE49-F238E27FC236}">
                <a16:creationId xmlns:a16="http://schemas.microsoft.com/office/drawing/2014/main" id="{4E66DA79-1CEA-ACC8-18A7-FA8B90D6B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8901" y="268686"/>
            <a:ext cx="5115086" cy="758954"/>
          </a:xfrm>
        </p:spPr>
        <p:txBody>
          <a:bodyPr/>
          <a:lstStyle>
            <a:lvl1pPr>
              <a:lnSpc>
                <a:spcPct val="82000"/>
              </a:lnSpc>
              <a:defRPr b="1" i="0">
                <a:latin typeface="Bw Gradual ExtraBold" pitchFamily="2" charset="77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1D239C9D-B79C-C22F-40BA-7E10E25E0F4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987" y="252000"/>
            <a:ext cx="615510" cy="406531"/>
          </a:xfrm>
          <a:prstGeom prst="rect">
            <a:avLst/>
          </a:prstGeom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947F0CA0-CB5C-E3CE-6961-74093EE847C2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1" i="0" dirty="0">
              <a:latin typeface="Bw Gradual ExtraBold" pitchFamily="2" charset="77"/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BD1983E4-4FC8-2131-634C-290551FD5F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56" y="-16686"/>
            <a:ext cx="5870460" cy="6108204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A88F0B0D-9976-89DE-D568-F044E358FC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4AD7E202-F7D1-C196-38F2-D282B8EA201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987" y="252000"/>
            <a:ext cx="615510" cy="40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0781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uva ja otsikko neg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394E43-506D-4FD7-6E0E-FDDF519B0F9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b="0" i="0">
                <a:latin typeface="Bw Gradual Light" pitchFamily="2" charset="77"/>
              </a:defRPr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9B2C50-232E-13E2-E586-88B189B708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8000" y="1477371"/>
            <a:ext cx="5040000" cy="390325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lnSpc>
                <a:spcPct val="82000"/>
              </a:lnSpc>
              <a:defRPr sz="7200" b="1" i="0" baseline="0">
                <a:solidFill>
                  <a:schemeClr val="bg1"/>
                </a:solidFill>
                <a:latin typeface="Bw Gradual ExtraBold" pitchFamily="2" charset="77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FDCDC863-8AAB-18D3-EBE5-0DD75645C51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868397" y="5573692"/>
            <a:ext cx="1790460" cy="778156"/>
          </a:xfrm>
          <a:prstGeom prst="rect">
            <a:avLst/>
          </a:prstGeom>
          <a:noFill/>
        </p:spPr>
      </p:pic>
      <p:sp>
        <p:nvSpPr>
          <p:cNvPr id="5" name="Tekstin paikkamerkki 2">
            <a:extLst>
              <a:ext uri="{FF2B5EF4-FFF2-40B4-BE49-F238E27FC236}">
                <a16:creationId xmlns:a16="http://schemas.microsoft.com/office/drawing/2014/main" id="{664F0A48-E0F6-1C23-0454-A4A2D1BA1D4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96000" y="6605588"/>
            <a:ext cx="1998617" cy="252412"/>
          </a:xfrm>
        </p:spPr>
        <p:txBody>
          <a:bodyPr lIns="36000" rIns="90000" bIns="18000" anchor="b" anchorCtr="0">
            <a:normAutofit/>
          </a:bodyPr>
          <a:lstStyle>
            <a:lvl1pPr marL="0" indent="0">
              <a:buNone/>
              <a:defRPr sz="1000" b="0" i="0" baseline="0">
                <a:solidFill>
                  <a:schemeClr val="tx1"/>
                </a:solidFill>
                <a:latin typeface="Bw Gradual Light" pitchFamily="2" charset="77"/>
              </a:defRPr>
            </a:lvl1pPr>
          </a:lstStyle>
          <a:p>
            <a:r>
              <a:rPr lang="en-GB" dirty="0"/>
              <a:t>Kuva: 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429E4E7C-87D4-4409-0E86-F9A22A263D7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biLevel thresh="50000"/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943" y="253900"/>
            <a:ext cx="778156" cy="513955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0D31ECDF-3029-5052-7646-67B364C68B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868397" y="5573692"/>
            <a:ext cx="1790460" cy="778156"/>
          </a:xfrm>
          <a:prstGeom prst="rect">
            <a:avLst/>
          </a:prstGeom>
          <a:noFill/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BA89898C-586F-F333-1507-AB7C4A890F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biLevel thresh="50000"/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943" y="253900"/>
            <a:ext cx="778156" cy="513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0017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kuvan sar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8">
            <a:extLst>
              <a:ext uri="{FF2B5EF4-FFF2-40B4-BE49-F238E27FC236}">
                <a16:creationId xmlns:a16="http://schemas.microsoft.com/office/drawing/2014/main" id="{CAD05881-C1CE-4EBB-CE0C-7731280F3B5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06B53D44-A8C6-AE58-84AA-86D1CEDF4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011" y="252000"/>
            <a:ext cx="10715975" cy="758954"/>
          </a:xfrm>
          <a:prstGeom prst="rect">
            <a:avLst/>
          </a:prstGeom>
        </p:spPr>
        <p:txBody>
          <a:bodyPr/>
          <a:lstStyle>
            <a:lvl1pPr>
              <a:lnSpc>
                <a:spcPct val="82000"/>
              </a:lnSpc>
              <a:defRPr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F4893FC8-CDF0-CF64-1541-7D77D14C124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8012" y="1306800"/>
            <a:ext cx="2513418" cy="2790825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b="0" i="0">
                <a:latin typeface="Bw Gradual Light" pitchFamily="2" charset="77"/>
              </a:defRPr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5DEC2BB-4F6C-E040-BB59-581521E0632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468748" y="1306800"/>
            <a:ext cx="2513418" cy="2790825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b="0" i="0">
                <a:latin typeface="Bw Gradual Light" pitchFamily="2" charset="77"/>
              </a:defRPr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0445F04D-C5FC-C270-5E00-3744809D66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09833" y="1306800"/>
            <a:ext cx="2513418" cy="2790825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b="0" i="0">
                <a:latin typeface="Bw Gradual Light" pitchFamily="2" charset="77"/>
              </a:defRPr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317C8F72-CC38-BD9B-149A-A3288D93BC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40569" y="1306800"/>
            <a:ext cx="2513418" cy="2790825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b="0" i="0">
                <a:latin typeface="Bw Gradual Light" pitchFamily="2" charset="77"/>
              </a:defRPr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3DB79DCE-F0BB-291E-ADA4-A3E204F295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8012" y="4284000"/>
            <a:ext cx="2513418" cy="2320602"/>
          </a:xfrm>
          <a:prstGeom prst="rect">
            <a:avLst/>
          </a:prstGeom>
        </p:spPr>
        <p:txBody>
          <a:bodyPr lIns="10800" tIns="10800" rIns="10800" bIns="10800">
            <a:normAutofit/>
          </a:bodyPr>
          <a:lstStyle>
            <a:lvl1pPr marL="0" indent="0">
              <a:buNone/>
              <a:defRPr sz="1600" b="0" i="0" baseline="0">
                <a:solidFill>
                  <a:schemeClr val="tx1"/>
                </a:solidFill>
                <a:latin typeface="Bw Gradual Light" pitchFamily="2" charset="77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A0C864A3-86A2-D079-CBA3-F115C92564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468748" y="4284000"/>
            <a:ext cx="2513418" cy="2320602"/>
          </a:xfrm>
          <a:prstGeom prst="rect">
            <a:avLst/>
          </a:prstGeom>
        </p:spPr>
        <p:txBody>
          <a:bodyPr lIns="10800" tIns="10800" rIns="10800" bIns="10800">
            <a:normAutofit/>
          </a:bodyPr>
          <a:lstStyle>
            <a:lvl1pPr marL="0" indent="0">
              <a:buNone/>
              <a:defRPr sz="1600" b="0" i="0" baseline="0">
                <a:solidFill>
                  <a:schemeClr val="tx1"/>
                </a:solidFill>
                <a:latin typeface="Bw Gradual Light" pitchFamily="2" charset="77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6AA37501-BA34-18CB-0873-A5895FE8A86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09833" y="4284000"/>
            <a:ext cx="2513418" cy="2320602"/>
          </a:xfrm>
          <a:prstGeom prst="rect">
            <a:avLst/>
          </a:prstGeom>
        </p:spPr>
        <p:txBody>
          <a:bodyPr lIns="10800" tIns="10800" rIns="10800" bIns="10800">
            <a:normAutofit/>
          </a:bodyPr>
          <a:lstStyle>
            <a:lvl1pPr marL="0" indent="0">
              <a:buNone/>
              <a:defRPr sz="1600" b="0" i="0" baseline="0">
                <a:solidFill>
                  <a:schemeClr val="tx1"/>
                </a:solidFill>
                <a:latin typeface="Bw Gradual Light" pitchFamily="2" charset="77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896A9ACC-4D58-BE2C-6FF3-051AF2F2E05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940569" y="4284000"/>
            <a:ext cx="2513418" cy="2320602"/>
          </a:xfrm>
          <a:prstGeom prst="rect">
            <a:avLst/>
          </a:prstGeom>
        </p:spPr>
        <p:txBody>
          <a:bodyPr lIns="10800" tIns="10800" rIns="10800" bIns="10800">
            <a:normAutofit/>
          </a:bodyPr>
          <a:lstStyle>
            <a:lvl1pPr marL="0" indent="0">
              <a:buNone/>
              <a:defRPr sz="1600" b="0" i="0" baseline="0">
                <a:solidFill>
                  <a:schemeClr val="tx1"/>
                </a:solidFill>
                <a:latin typeface="Bw Gradual Light" pitchFamily="2" charset="77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Tekstin paikkamerkki 2">
            <a:extLst>
              <a:ext uri="{FF2B5EF4-FFF2-40B4-BE49-F238E27FC236}">
                <a16:creationId xmlns:a16="http://schemas.microsoft.com/office/drawing/2014/main" id="{791AF350-B6AB-5BC0-3BD0-6C98668C98D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38012" y="3845213"/>
            <a:ext cx="1998617" cy="252412"/>
          </a:xfrm>
        </p:spPr>
        <p:txBody>
          <a:bodyPr lIns="36000" bIns="18000" anchor="b" anchorCtr="0">
            <a:normAutofit/>
          </a:bodyPr>
          <a:lstStyle>
            <a:lvl1pPr marL="0" indent="0">
              <a:buNone/>
              <a:defRPr sz="1000" b="0" i="0" baseline="0">
                <a:solidFill>
                  <a:schemeClr val="tx1"/>
                </a:solidFill>
                <a:latin typeface="Bw Gradual Light" pitchFamily="2" charset="77"/>
              </a:defRPr>
            </a:lvl1pPr>
          </a:lstStyle>
          <a:p>
            <a:r>
              <a:rPr lang="en-GB" dirty="0"/>
              <a:t>Kuva: 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6F7F9F27-21F1-D004-8BF8-89927979FE8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987" y="252000"/>
            <a:ext cx="615510" cy="4065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1AA85E-11C0-8725-20E4-C28DC8F394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22C78DD1-DC2E-6129-087F-B2EC6508E4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987" y="252000"/>
            <a:ext cx="615510" cy="40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48979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 kuvan sarja neg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>
            <a:extLst>
              <a:ext uri="{FF2B5EF4-FFF2-40B4-BE49-F238E27FC236}">
                <a16:creationId xmlns:a16="http://schemas.microsoft.com/office/drawing/2014/main" id="{8F3E7F79-5B2B-2504-EA8B-634D76CB4A1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9B0CA7CB-E567-3795-32C9-D735D6EF9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011" y="252000"/>
            <a:ext cx="10715973" cy="758954"/>
          </a:xfrm>
          <a:prstGeom prst="rect">
            <a:avLst/>
          </a:prstGeom>
        </p:spPr>
        <p:txBody>
          <a:bodyPr/>
          <a:lstStyle>
            <a:lvl1pPr>
              <a:lnSpc>
                <a:spcPct val="82000"/>
              </a:lnSpc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F47B8E1D-AB76-459F-0E7A-A55FEDC39B1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8012" y="1306800"/>
            <a:ext cx="2513418" cy="2790825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b="0" i="0">
                <a:latin typeface="Bw Gradual Light" pitchFamily="2" charset="77"/>
              </a:defRPr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C45C3024-8F97-3E0D-D67F-B25064EC294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468748" y="1306800"/>
            <a:ext cx="2513418" cy="2790825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b="0" i="0">
                <a:latin typeface="Bw Gradual Light" pitchFamily="2" charset="77"/>
              </a:defRPr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9" name="Picture Placeholder 6">
            <a:extLst>
              <a:ext uri="{FF2B5EF4-FFF2-40B4-BE49-F238E27FC236}">
                <a16:creationId xmlns:a16="http://schemas.microsoft.com/office/drawing/2014/main" id="{1D3FD51E-7910-426D-50CE-6A640B44F5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09833" y="1306800"/>
            <a:ext cx="2513418" cy="2790825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b="0" i="0">
                <a:latin typeface="Bw Gradual Light" pitchFamily="2" charset="77"/>
              </a:defRPr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20" name="Picture Placeholder 6">
            <a:extLst>
              <a:ext uri="{FF2B5EF4-FFF2-40B4-BE49-F238E27FC236}">
                <a16:creationId xmlns:a16="http://schemas.microsoft.com/office/drawing/2014/main" id="{8D17BE09-4C4A-818E-ABBA-8BADF60F9F3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40569" y="1306800"/>
            <a:ext cx="2513418" cy="2790825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b="0" i="0">
                <a:latin typeface="Bw Gradual Light" pitchFamily="2" charset="77"/>
              </a:defRPr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6104DAB8-A163-F24E-04DE-5E020C676FE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8012" y="4284000"/>
            <a:ext cx="2513418" cy="2320602"/>
          </a:xfrm>
          <a:prstGeom prst="rect">
            <a:avLst/>
          </a:prstGeom>
        </p:spPr>
        <p:txBody>
          <a:bodyPr lIns="10800" tIns="10800" rIns="10800" bIns="10800">
            <a:normAutofit/>
          </a:bodyPr>
          <a:lstStyle>
            <a:lvl1pPr marL="0" indent="0">
              <a:buNone/>
              <a:defRPr sz="1600" b="0" i="0" baseline="0">
                <a:solidFill>
                  <a:schemeClr val="bg1"/>
                </a:solidFill>
                <a:latin typeface="Bw Gradual Light" pitchFamily="2" charset="77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6DB523D1-9E58-529A-4093-75CB4E04DA2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468748" y="4284000"/>
            <a:ext cx="2513418" cy="2320602"/>
          </a:xfrm>
          <a:prstGeom prst="rect">
            <a:avLst/>
          </a:prstGeom>
        </p:spPr>
        <p:txBody>
          <a:bodyPr lIns="10800" tIns="10800" rIns="10800" bIns="10800">
            <a:normAutofit/>
          </a:bodyPr>
          <a:lstStyle>
            <a:lvl1pPr marL="0" indent="0">
              <a:buNone/>
              <a:defRPr sz="1600" b="0" i="0" baseline="0">
                <a:solidFill>
                  <a:schemeClr val="bg1"/>
                </a:solidFill>
                <a:latin typeface="Bw Gradual Light" pitchFamily="2" charset="77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6D3828E0-EFA3-F26C-456C-7A125F6941B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09833" y="4284000"/>
            <a:ext cx="2513418" cy="2320602"/>
          </a:xfrm>
          <a:prstGeom prst="rect">
            <a:avLst/>
          </a:prstGeom>
        </p:spPr>
        <p:txBody>
          <a:bodyPr lIns="10800" tIns="10800" rIns="10800" bIns="10800">
            <a:normAutofit/>
          </a:bodyPr>
          <a:lstStyle>
            <a:lvl1pPr marL="0" indent="0">
              <a:buNone/>
              <a:defRPr sz="1600" b="0" i="0" baseline="0">
                <a:solidFill>
                  <a:schemeClr val="bg1"/>
                </a:solidFill>
                <a:latin typeface="Bw Gradual Light" pitchFamily="2" charset="77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416DADED-1887-1170-9251-824C4947381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940569" y="4284000"/>
            <a:ext cx="2513418" cy="2320602"/>
          </a:xfrm>
          <a:prstGeom prst="rect">
            <a:avLst/>
          </a:prstGeom>
        </p:spPr>
        <p:txBody>
          <a:bodyPr lIns="10800" tIns="10800" rIns="10800" bIns="10800">
            <a:normAutofit/>
          </a:bodyPr>
          <a:lstStyle>
            <a:lvl1pPr marL="0" indent="0">
              <a:buNone/>
              <a:defRPr sz="1600" b="0" i="0" baseline="0">
                <a:solidFill>
                  <a:schemeClr val="bg1"/>
                </a:solidFill>
                <a:latin typeface="Bw Gradual Light" pitchFamily="2" charset="77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Tekstin paikkamerkki 2">
            <a:extLst>
              <a:ext uri="{FF2B5EF4-FFF2-40B4-BE49-F238E27FC236}">
                <a16:creationId xmlns:a16="http://schemas.microsoft.com/office/drawing/2014/main" id="{7D85C1EE-81BC-5420-7FD6-25579A69247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38012" y="3855970"/>
            <a:ext cx="1998617" cy="252412"/>
          </a:xfrm>
        </p:spPr>
        <p:txBody>
          <a:bodyPr lIns="36000" tIns="46800" rIns="90000" bIns="18000" anchor="b" anchorCtr="0">
            <a:normAutofit/>
          </a:bodyPr>
          <a:lstStyle>
            <a:lvl1pPr marL="0" indent="0">
              <a:buNone/>
              <a:defRPr sz="1000" b="0" i="0" baseline="0">
                <a:solidFill>
                  <a:schemeClr val="tx1"/>
                </a:solidFill>
                <a:latin typeface="Bw Gradual Light" pitchFamily="2" charset="77"/>
              </a:defRPr>
            </a:lvl1pPr>
          </a:lstStyle>
          <a:p>
            <a:r>
              <a:rPr lang="en-GB" dirty="0"/>
              <a:t>Kuva: 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28A6D839-6AED-459A-9233-A0689110F8E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biLevel thresh="50000"/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985" y="252001"/>
            <a:ext cx="615511" cy="406532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03F8D242-45BE-DE68-28BE-C35A32298A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71B24C47-D26E-4228-B922-76E476E09BE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biLevel thresh="50000"/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985" y="252001"/>
            <a:ext cx="615511" cy="40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47950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uvan sar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8">
            <a:extLst>
              <a:ext uri="{FF2B5EF4-FFF2-40B4-BE49-F238E27FC236}">
                <a16:creationId xmlns:a16="http://schemas.microsoft.com/office/drawing/2014/main" id="{CAD05881-C1CE-4EBB-CE0C-7731280F3B5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06B53D44-A8C6-AE58-84AA-86D1CEDF4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012" y="252000"/>
            <a:ext cx="10675832" cy="758954"/>
          </a:xfrm>
          <a:prstGeom prst="rect">
            <a:avLst/>
          </a:prstGeom>
        </p:spPr>
        <p:txBody>
          <a:bodyPr/>
          <a:lstStyle>
            <a:lvl1pPr>
              <a:lnSpc>
                <a:spcPct val="82000"/>
              </a:lnSpc>
              <a:defRPr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F4893FC8-CDF0-CF64-1541-7D77D14C124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839291" y="1306800"/>
            <a:ext cx="2513418" cy="2790825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b="0" i="0">
                <a:latin typeface="Bw Gradual Light" pitchFamily="2" charset="77"/>
              </a:defRPr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5DEC2BB-4F6C-E040-BB59-581521E0632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56905" y="1306800"/>
            <a:ext cx="2513418" cy="2790825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b="0" i="0">
                <a:latin typeface="Bw Gradual Light" pitchFamily="2" charset="77"/>
              </a:defRPr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0445F04D-C5FC-C270-5E00-3744809D66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1677" y="1306800"/>
            <a:ext cx="2513418" cy="2790825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b="0" i="0">
                <a:latin typeface="Bw Gradual Light" pitchFamily="2" charset="77"/>
              </a:defRPr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D73DC12C-A25B-7549-4CC3-1FBBED5ECAC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39291" y="4283277"/>
            <a:ext cx="2513418" cy="2320602"/>
          </a:xfrm>
          <a:prstGeom prst="rect">
            <a:avLst/>
          </a:prstGeom>
        </p:spPr>
        <p:txBody>
          <a:bodyPr lIns="10800" tIns="10800" rIns="10800" bIns="10800">
            <a:normAutofit/>
          </a:bodyPr>
          <a:lstStyle>
            <a:lvl1pPr marL="0" indent="0">
              <a:buNone/>
              <a:defRPr sz="1600" b="0" i="0" baseline="0">
                <a:solidFill>
                  <a:schemeClr val="tx1"/>
                </a:solidFill>
                <a:latin typeface="Bw Gradual Light" pitchFamily="2" charset="77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456E8361-893A-A599-3A8C-56E74E3C9CF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756905" y="4283277"/>
            <a:ext cx="2513418" cy="2320602"/>
          </a:xfrm>
          <a:prstGeom prst="rect">
            <a:avLst/>
          </a:prstGeom>
        </p:spPr>
        <p:txBody>
          <a:bodyPr lIns="10800" tIns="10800" rIns="10800" bIns="10800">
            <a:normAutofit/>
          </a:bodyPr>
          <a:lstStyle>
            <a:lvl1pPr marL="0" indent="0">
              <a:buNone/>
              <a:defRPr sz="1600" b="0" i="0" baseline="0">
                <a:solidFill>
                  <a:schemeClr val="tx1"/>
                </a:solidFill>
                <a:latin typeface="Bw Gradual Light" pitchFamily="2" charset="77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7A2973ED-306D-EDD9-90AA-70B372C61E1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921677" y="4283277"/>
            <a:ext cx="2513418" cy="2320602"/>
          </a:xfrm>
          <a:prstGeom prst="rect">
            <a:avLst/>
          </a:prstGeom>
        </p:spPr>
        <p:txBody>
          <a:bodyPr lIns="10800" tIns="10800" rIns="10800" bIns="10800">
            <a:normAutofit/>
          </a:bodyPr>
          <a:lstStyle>
            <a:lvl1pPr marL="0" indent="0">
              <a:buNone/>
              <a:defRPr sz="1600" b="0" i="0" baseline="0">
                <a:solidFill>
                  <a:schemeClr val="tx1"/>
                </a:solidFill>
                <a:latin typeface="Bw Gradual Light" pitchFamily="2" charset="77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Tekstin paikkamerkki 2">
            <a:extLst>
              <a:ext uri="{FF2B5EF4-FFF2-40B4-BE49-F238E27FC236}">
                <a16:creationId xmlns:a16="http://schemas.microsoft.com/office/drawing/2014/main" id="{5A22F96A-B060-D37B-F643-5BEC64E21A1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756905" y="3845213"/>
            <a:ext cx="1998617" cy="252412"/>
          </a:xfrm>
        </p:spPr>
        <p:txBody>
          <a:bodyPr lIns="36000" bIns="18000" anchor="b" anchorCtr="0">
            <a:normAutofit/>
          </a:bodyPr>
          <a:lstStyle>
            <a:lvl1pPr marL="0" indent="0">
              <a:buNone/>
              <a:defRPr sz="1000" b="0" i="0" baseline="0">
                <a:solidFill>
                  <a:schemeClr val="tx1"/>
                </a:solidFill>
                <a:latin typeface="Bw Gradual Light" pitchFamily="2" charset="77"/>
              </a:defRPr>
            </a:lvl1pPr>
          </a:lstStyle>
          <a:p>
            <a:r>
              <a:rPr lang="en-GB" dirty="0"/>
              <a:t>Kuva: 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24683EA2-337E-2F08-A512-A58472D0399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987" y="252000"/>
            <a:ext cx="615510" cy="4065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0620C4-4377-E837-49AC-7A0B15AF79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96201BA3-5CE9-A68C-273A-DA27FD8B46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987" y="252000"/>
            <a:ext cx="615510" cy="40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59638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kuvan sarja neg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>
            <a:extLst>
              <a:ext uri="{FF2B5EF4-FFF2-40B4-BE49-F238E27FC236}">
                <a16:creationId xmlns:a16="http://schemas.microsoft.com/office/drawing/2014/main" id="{8F3E7F79-5B2B-2504-EA8B-634D76CB4A1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9B0CA7CB-E567-3795-32C9-D735D6EF9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012" y="252000"/>
            <a:ext cx="10675832" cy="758954"/>
          </a:xfrm>
          <a:prstGeom prst="rect">
            <a:avLst/>
          </a:prstGeom>
        </p:spPr>
        <p:txBody>
          <a:bodyPr/>
          <a:lstStyle>
            <a:lvl1pPr>
              <a:lnSpc>
                <a:spcPct val="82000"/>
              </a:lnSpc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EEC5BD95-D960-7063-969E-4754FC13ABF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839291" y="1306800"/>
            <a:ext cx="2513418" cy="2790825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b="0" i="0">
                <a:latin typeface="Bw Gradual Light" pitchFamily="2" charset="77"/>
              </a:defRPr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34C4701-908C-9698-2C81-3ED4C801073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56905" y="1306800"/>
            <a:ext cx="2513418" cy="2790825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b="0" i="0">
                <a:latin typeface="Bw Gradual Light" pitchFamily="2" charset="77"/>
              </a:defRPr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0A3D71F7-4FA3-B8CF-BE23-B539F14EEFB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1677" y="1306800"/>
            <a:ext cx="2513418" cy="2790825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b="0" i="0">
                <a:latin typeface="Bw Gradual Light" pitchFamily="2" charset="77"/>
              </a:defRPr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92460D37-021C-F76D-2871-8A2B819D896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39291" y="4284000"/>
            <a:ext cx="2513418" cy="2320602"/>
          </a:xfrm>
          <a:prstGeom prst="rect">
            <a:avLst/>
          </a:prstGeom>
        </p:spPr>
        <p:txBody>
          <a:bodyPr lIns="10800" tIns="10800" rIns="10800" bIns="10800">
            <a:normAutofit/>
          </a:bodyPr>
          <a:lstStyle>
            <a:lvl1pPr marL="0" indent="0">
              <a:buNone/>
              <a:defRPr sz="1600" b="0" i="0" baseline="0">
                <a:solidFill>
                  <a:schemeClr val="bg1"/>
                </a:solidFill>
                <a:latin typeface="Bw Gradual Light" pitchFamily="2" charset="77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4BB29691-FED1-04C8-8AA4-A2DB666B3E5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56905" y="4284000"/>
            <a:ext cx="2513418" cy="2320602"/>
          </a:xfrm>
          <a:prstGeom prst="rect">
            <a:avLst/>
          </a:prstGeom>
        </p:spPr>
        <p:txBody>
          <a:bodyPr lIns="10800" tIns="10800" rIns="10800" bIns="10800">
            <a:normAutofit/>
          </a:bodyPr>
          <a:lstStyle>
            <a:lvl1pPr marL="0" indent="0">
              <a:buNone/>
              <a:defRPr sz="1600" b="0" i="0" baseline="0">
                <a:solidFill>
                  <a:schemeClr val="bg1"/>
                </a:solidFill>
                <a:latin typeface="Bw Gradual Light" pitchFamily="2" charset="77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17BA9E36-DC13-9F25-0F12-66E56847AE1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921677" y="4284000"/>
            <a:ext cx="2513418" cy="2320602"/>
          </a:xfrm>
          <a:prstGeom prst="rect">
            <a:avLst/>
          </a:prstGeom>
        </p:spPr>
        <p:txBody>
          <a:bodyPr lIns="10800" tIns="10800" rIns="10800" bIns="10800">
            <a:normAutofit/>
          </a:bodyPr>
          <a:lstStyle>
            <a:lvl1pPr marL="0" indent="0">
              <a:buNone/>
              <a:defRPr sz="1600" b="0" i="0" baseline="0">
                <a:solidFill>
                  <a:schemeClr val="bg1"/>
                </a:solidFill>
                <a:latin typeface="Bw Gradual Light" pitchFamily="2" charset="77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1" name="Tekstin paikkamerkki 2">
            <a:extLst>
              <a:ext uri="{FF2B5EF4-FFF2-40B4-BE49-F238E27FC236}">
                <a16:creationId xmlns:a16="http://schemas.microsoft.com/office/drawing/2014/main" id="{65A95559-DCC7-80D4-8CA2-FD7A4459E41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756905" y="3845213"/>
            <a:ext cx="1998617" cy="252412"/>
          </a:xfrm>
        </p:spPr>
        <p:txBody>
          <a:bodyPr lIns="36000" bIns="18000" anchor="b" anchorCtr="0">
            <a:normAutofit/>
          </a:bodyPr>
          <a:lstStyle>
            <a:lvl1pPr marL="0" indent="0">
              <a:buNone/>
              <a:defRPr sz="1000" b="0" i="0" baseline="0">
                <a:solidFill>
                  <a:schemeClr val="tx1"/>
                </a:solidFill>
                <a:latin typeface="Bw Gradual Light" pitchFamily="2" charset="77"/>
              </a:defRPr>
            </a:lvl1pPr>
          </a:lstStyle>
          <a:p>
            <a:r>
              <a:rPr lang="en-GB" dirty="0"/>
              <a:t>Kuva: 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3A4F6972-FB5F-D7C0-C44A-80CC13FB01A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biLevel thresh="50000"/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985" y="252001"/>
            <a:ext cx="615511" cy="406532"/>
          </a:xfrm>
          <a:prstGeom prst="rect">
            <a:avLst/>
          </a:prstGeom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1368B9B1-2A1D-AA38-46B1-4837F744E8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41C70337-3BD7-FDC1-EE54-5855679ECF6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biLevel thresh="50000"/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985" y="252001"/>
            <a:ext cx="615511" cy="40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81839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kuvan sarja tekstill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8">
            <a:extLst>
              <a:ext uri="{FF2B5EF4-FFF2-40B4-BE49-F238E27FC236}">
                <a16:creationId xmlns:a16="http://schemas.microsoft.com/office/drawing/2014/main" id="{CAD05881-C1CE-4EBB-CE0C-7731280F3B5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06B53D44-A8C6-AE58-84AA-86D1CEDF4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011" y="252000"/>
            <a:ext cx="10715975" cy="758954"/>
          </a:xfrm>
          <a:prstGeom prst="rect">
            <a:avLst/>
          </a:prstGeom>
        </p:spPr>
        <p:txBody>
          <a:bodyPr/>
          <a:lstStyle>
            <a:lvl1pPr>
              <a:lnSpc>
                <a:spcPct val="82000"/>
              </a:lnSpc>
              <a:defRPr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F4893FC8-CDF0-CF64-1541-7D77D14C124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8012" y="1306800"/>
            <a:ext cx="2513418" cy="2790825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b="0" i="0">
                <a:latin typeface="Bw Gradual Light" pitchFamily="2" charset="77"/>
              </a:defRPr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5DEC2BB-4F6C-E040-BB59-581521E0632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468748" y="1306800"/>
            <a:ext cx="2513418" cy="2790825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b="0" i="0">
                <a:latin typeface="Bw Gradual Light" pitchFamily="2" charset="77"/>
              </a:defRPr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3DB79DCE-F0BB-291E-ADA4-A3E204F295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8012" y="4285398"/>
            <a:ext cx="2513418" cy="2320602"/>
          </a:xfrm>
          <a:prstGeom prst="rect">
            <a:avLst/>
          </a:prstGeom>
        </p:spPr>
        <p:txBody>
          <a:bodyPr lIns="10800" tIns="10800" rIns="10800" bIns="10800">
            <a:normAutofit/>
          </a:bodyPr>
          <a:lstStyle>
            <a:lvl1pPr marL="0" indent="0">
              <a:buNone/>
              <a:defRPr sz="1600" b="0" i="0" baseline="0">
                <a:solidFill>
                  <a:schemeClr val="tx1"/>
                </a:solidFill>
                <a:latin typeface="Bw Gradual Light" pitchFamily="2" charset="77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A0C864A3-86A2-D079-CBA3-F115C92564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468748" y="4285398"/>
            <a:ext cx="2513418" cy="2320602"/>
          </a:xfrm>
          <a:prstGeom prst="rect">
            <a:avLst/>
          </a:prstGeom>
        </p:spPr>
        <p:txBody>
          <a:bodyPr lIns="10800" tIns="10800" rIns="10800" bIns="10800">
            <a:normAutofit/>
          </a:bodyPr>
          <a:lstStyle>
            <a:lvl1pPr marL="0" indent="0">
              <a:buNone/>
              <a:defRPr sz="1600" b="0" i="0" baseline="0">
                <a:solidFill>
                  <a:schemeClr val="tx1"/>
                </a:solidFill>
                <a:latin typeface="Bw Gradual Light" pitchFamily="2" charset="77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F8CBD523-78F6-56D0-F64F-89E9637B22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3989" y="1306799"/>
            <a:ext cx="5220000" cy="4903200"/>
          </a:xfrm>
          <a:prstGeom prst="rect">
            <a:avLst/>
          </a:prstGeom>
        </p:spPr>
        <p:txBody>
          <a:bodyPr bIns="10800"/>
          <a:lstStyle>
            <a:lvl1pPr>
              <a:defRPr b="0" i="0" baseline="0">
                <a:solidFill>
                  <a:schemeClr val="tx1"/>
                </a:solidFill>
                <a:latin typeface="Bw Gradual Light" pitchFamily="2" charset="77"/>
              </a:defRPr>
            </a:lvl1pPr>
            <a:lvl2pPr>
              <a:defRPr b="0" i="0" baseline="0">
                <a:solidFill>
                  <a:schemeClr val="tx1"/>
                </a:solidFill>
                <a:latin typeface="Bw Gradual Light" pitchFamily="2" charset="77"/>
              </a:defRPr>
            </a:lvl2pPr>
            <a:lvl3pPr>
              <a:defRPr b="0" i="0" baseline="0">
                <a:solidFill>
                  <a:schemeClr val="tx1"/>
                </a:solidFill>
                <a:latin typeface="Bw Gradual Light" pitchFamily="2" charset="77"/>
              </a:defRPr>
            </a:lvl3pPr>
            <a:lvl4pPr>
              <a:defRPr b="0" i="0" baseline="0">
                <a:solidFill>
                  <a:schemeClr val="tx1"/>
                </a:solidFill>
                <a:latin typeface="Bw Gradual Light" pitchFamily="2" charset="77"/>
              </a:defRPr>
            </a:lvl4pPr>
            <a:lvl5pPr>
              <a:defRPr b="0" i="0" baseline="0">
                <a:solidFill>
                  <a:schemeClr val="tx1"/>
                </a:solidFill>
                <a:latin typeface="Bw Gradual Light" pitchFamily="2" charset="77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Tekstin paikkamerkki 2">
            <a:extLst>
              <a:ext uri="{FF2B5EF4-FFF2-40B4-BE49-F238E27FC236}">
                <a16:creationId xmlns:a16="http://schemas.microsoft.com/office/drawing/2014/main" id="{CA8AC54D-1E40-0E01-FB55-D263757453A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38012" y="3845213"/>
            <a:ext cx="1998617" cy="252412"/>
          </a:xfrm>
        </p:spPr>
        <p:txBody>
          <a:bodyPr lIns="36000" bIns="18000" anchor="b" anchorCtr="0">
            <a:normAutofit/>
          </a:bodyPr>
          <a:lstStyle>
            <a:lvl1pPr marL="0" indent="0">
              <a:buNone/>
              <a:defRPr sz="1000" b="0" i="0" baseline="0">
                <a:solidFill>
                  <a:schemeClr val="tx1"/>
                </a:solidFill>
                <a:latin typeface="Bw Gradual Light" pitchFamily="2" charset="77"/>
              </a:defRPr>
            </a:lvl1pPr>
          </a:lstStyle>
          <a:p>
            <a:r>
              <a:rPr lang="en-GB" dirty="0"/>
              <a:t>Kuva: 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A3B87E47-9EEF-9094-F5D7-8D604ACD69E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987" y="252000"/>
            <a:ext cx="615510" cy="406531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9713C5FD-C414-933E-5779-EB2287F639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3A92BA92-78A2-33B0-0F3D-D5FF904CE0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987" y="252000"/>
            <a:ext cx="615510" cy="40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64284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 kuvan sarja tekstillä neg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>
            <a:extLst>
              <a:ext uri="{FF2B5EF4-FFF2-40B4-BE49-F238E27FC236}">
                <a16:creationId xmlns:a16="http://schemas.microsoft.com/office/drawing/2014/main" id="{8F3E7F79-5B2B-2504-EA8B-634D76CB4A1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9B0CA7CB-E567-3795-32C9-D735D6EF9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011" y="252000"/>
            <a:ext cx="10715973" cy="758954"/>
          </a:xfrm>
          <a:prstGeom prst="rect">
            <a:avLst/>
          </a:prstGeom>
        </p:spPr>
        <p:txBody>
          <a:bodyPr/>
          <a:lstStyle>
            <a:lvl1pPr>
              <a:lnSpc>
                <a:spcPct val="82000"/>
              </a:lnSpc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F47B8E1D-AB76-459F-0E7A-A55FEDC39B1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8012" y="1306800"/>
            <a:ext cx="2513418" cy="2790825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b="0" i="0">
                <a:latin typeface="Bw Gradual Light" pitchFamily="2" charset="77"/>
              </a:defRPr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C45C3024-8F97-3E0D-D67F-B25064EC294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468748" y="1306800"/>
            <a:ext cx="2513418" cy="2790825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b="0" i="0">
                <a:latin typeface="Bw Gradual Light" pitchFamily="2" charset="77"/>
              </a:defRPr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6104DAB8-A163-F24E-04DE-5E020C676FE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8012" y="4283063"/>
            <a:ext cx="2513418" cy="2320602"/>
          </a:xfrm>
          <a:prstGeom prst="rect">
            <a:avLst/>
          </a:prstGeom>
        </p:spPr>
        <p:txBody>
          <a:bodyPr lIns="10800" tIns="10800" rIns="10800" bIns="10800">
            <a:normAutofit/>
          </a:bodyPr>
          <a:lstStyle>
            <a:lvl1pPr marL="0" indent="0">
              <a:buNone/>
              <a:defRPr sz="1600" b="0" i="0" baseline="0">
                <a:solidFill>
                  <a:schemeClr val="bg1"/>
                </a:solidFill>
                <a:latin typeface="Bw Gradual Light" pitchFamily="2" charset="77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6DB523D1-9E58-529A-4093-75CB4E04DA2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468748" y="4283063"/>
            <a:ext cx="2513418" cy="2320602"/>
          </a:xfrm>
          <a:prstGeom prst="rect">
            <a:avLst/>
          </a:prstGeom>
        </p:spPr>
        <p:txBody>
          <a:bodyPr lIns="10800" tIns="10800" rIns="10800" bIns="10800">
            <a:normAutofit/>
          </a:bodyPr>
          <a:lstStyle>
            <a:lvl1pPr marL="0" indent="0">
              <a:buNone/>
              <a:defRPr sz="1600" b="0" i="0" baseline="0">
                <a:solidFill>
                  <a:schemeClr val="bg1"/>
                </a:solidFill>
                <a:latin typeface="Bw Gradual Light" pitchFamily="2" charset="77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6254B338-B654-0C07-2366-B4ED13C2B9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3989" y="1306799"/>
            <a:ext cx="5220000" cy="4903200"/>
          </a:xfrm>
          <a:prstGeom prst="rect">
            <a:avLst/>
          </a:prstGeom>
        </p:spPr>
        <p:txBody>
          <a:bodyPr bIns="10800"/>
          <a:lstStyle>
            <a:lvl1pPr>
              <a:defRPr b="0" i="0" baseline="0">
                <a:solidFill>
                  <a:schemeClr val="bg1"/>
                </a:solidFill>
                <a:latin typeface="Bw Gradual Light" pitchFamily="2" charset="77"/>
              </a:defRPr>
            </a:lvl1pPr>
            <a:lvl2pPr>
              <a:defRPr b="0" i="0" baseline="0">
                <a:solidFill>
                  <a:schemeClr val="bg1"/>
                </a:solidFill>
                <a:latin typeface="Bw Gradual Light" pitchFamily="2" charset="77"/>
              </a:defRPr>
            </a:lvl2pPr>
            <a:lvl3pPr>
              <a:defRPr b="0" i="0" baseline="0">
                <a:solidFill>
                  <a:schemeClr val="bg1"/>
                </a:solidFill>
                <a:latin typeface="Bw Gradual Light" pitchFamily="2" charset="77"/>
              </a:defRPr>
            </a:lvl3pPr>
            <a:lvl4pPr>
              <a:defRPr b="0" i="0" baseline="0">
                <a:solidFill>
                  <a:schemeClr val="bg1"/>
                </a:solidFill>
                <a:latin typeface="Bw Gradual Light" pitchFamily="2" charset="77"/>
              </a:defRPr>
            </a:lvl4pPr>
            <a:lvl5pPr>
              <a:defRPr b="0" i="0" baseline="0">
                <a:solidFill>
                  <a:schemeClr val="bg1"/>
                </a:solidFill>
                <a:latin typeface="Bw Gradual Light" pitchFamily="2" charset="77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Tekstin paikkamerkki 2">
            <a:extLst>
              <a:ext uri="{FF2B5EF4-FFF2-40B4-BE49-F238E27FC236}">
                <a16:creationId xmlns:a16="http://schemas.microsoft.com/office/drawing/2014/main" id="{7E199CA4-5E7B-3829-E16C-F1A1BEB260E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38012" y="3845213"/>
            <a:ext cx="1998617" cy="252412"/>
          </a:xfrm>
        </p:spPr>
        <p:txBody>
          <a:bodyPr lIns="36000" bIns="18000" anchor="b" anchorCtr="0">
            <a:normAutofit/>
          </a:bodyPr>
          <a:lstStyle>
            <a:lvl1pPr marL="0" indent="0">
              <a:buNone/>
              <a:defRPr sz="1000" b="0" i="0" baseline="0">
                <a:solidFill>
                  <a:schemeClr val="tx1"/>
                </a:solidFill>
                <a:latin typeface="Bw Gradual Light" pitchFamily="2" charset="77"/>
              </a:defRPr>
            </a:lvl1pPr>
          </a:lstStyle>
          <a:p>
            <a:r>
              <a:rPr lang="en-GB" dirty="0"/>
              <a:t>Kuva: 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96329109-19FF-C9BE-720E-CF29EE48A7B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biLevel thresh="50000"/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985" y="252001"/>
            <a:ext cx="615511" cy="406532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11772962-D526-676F-8A46-5218B348F2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36D7202D-2F9D-5308-3E45-CE3022A6B8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biLevel thresh="50000"/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985" y="252001"/>
            <a:ext cx="615511" cy="40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342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44BA3-1B55-FC4E-4ED7-66519383C4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8013" y="1306800"/>
            <a:ext cx="5220000" cy="4903200"/>
          </a:xfrm>
          <a:prstGeom prst="rect">
            <a:avLst/>
          </a:prstGeom>
        </p:spPr>
        <p:txBody>
          <a:bodyPr rIns="90000" bIns="10800"/>
          <a:lstStyle>
            <a:lvl1pPr>
              <a:defRPr b="0" i="0" baseline="0">
                <a:latin typeface="Bw Gradual Light" pitchFamily="2" charset="77"/>
              </a:defRPr>
            </a:lvl1pPr>
            <a:lvl2pPr>
              <a:defRPr b="0" i="0" baseline="0">
                <a:latin typeface="Bw Gradual Light" pitchFamily="2" charset="77"/>
              </a:defRPr>
            </a:lvl2pPr>
            <a:lvl3pPr>
              <a:defRPr b="0" i="0" baseline="0">
                <a:latin typeface="Bw Gradual Light" pitchFamily="2" charset="77"/>
              </a:defRPr>
            </a:lvl3pPr>
            <a:lvl4pPr>
              <a:defRPr b="0" i="0" baseline="0">
                <a:latin typeface="Bw Gradual Light" pitchFamily="2" charset="77"/>
              </a:defRPr>
            </a:lvl4pPr>
            <a:lvl5pPr>
              <a:defRPr b="0" i="0" baseline="0">
                <a:latin typeface="Bw Gradual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7E11E1-AFBB-EF3C-3FCB-2D25859C6A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3989" y="1306800"/>
            <a:ext cx="5220000" cy="4903200"/>
          </a:xfrm>
          <a:prstGeom prst="rect">
            <a:avLst/>
          </a:prstGeom>
        </p:spPr>
        <p:txBody>
          <a:bodyPr rIns="90000" bIns="10800"/>
          <a:lstStyle>
            <a:lvl1pPr>
              <a:defRPr b="0" i="0" baseline="0">
                <a:latin typeface="Bw Gradual Light" pitchFamily="2" charset="77"/>
              </a:defRPr>
            </a:lvl1pPr>
            <a:lvl2pPr>
              <a:defRPr b="0" i="0" baseline="0">
                <a:latin typeface="Bw Gradual Light" pitchFamily="2" charset="77"/>
              </a:defRPr>
            </a:lvl2pPr>
            <a:lvl3pPr>
              <a:defRPr b="0" i="0" baseline="0">
                <a:latin typeface="Bw Gradual Light" pitchFamily="2" charset="77"/>
              </a:defRPr>
            </a:lvl3pPr>
            <a:lvl4pPr>
              <a:defRPr b="0" i="0" baseline="0">
                <a:latin typeface="Bw Gradual Light" pitchFamily="2" charset="77"/>
              </a:defRPr>
            </a:lvl4pPr>
            <a:lvl5pPr>
              <a:defRPr b="0" i="0" baseline="0">
                <a:latin typeface="Bw Gradual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id="{123BF887-D687-6D68-1E24-07F82D92DB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DF5501CA-7FED-F7F9-7A7C-CCC17BDBF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011" y="252000"/>
            <a:ext cx="10715975" cy="758954"/>
          </a:xfrm>
          <a:prstGeom prst="rect">
            <a:avLst/>
          </a:prstGeom>
        </p:spPr>
        <p:txBody>
          <a:bodyPr/>
          <a:lstStyle>
            <a:lvl1pPr>
              <a:lnSpc>
                <a:spcPct val="82000"/>
              </a:lnSpc>
              <a:defRPr b="1" i="0">
                <a:latin typeface="Bw Gradual ExtraBold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3D0FD76A-C084-6CCE-252C-7D9D584258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987" y="252000"/>
            <a:ext cx="615510" cy="40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27738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kuvan sarja tekstill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8">
            <a:extLst>
              <a:ext uri="{FF2B5EF4-FFF2-40B4-BE49-F238E27FC236}">
                <a16:creationId xmlns:a16="http://schemas.microsoft.com/office/drawing/2014/main" id="{CAD05881-C1CE-4EBB-CE0C-7731280F3B5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06B53D44-A8C6-AE58-84AA-86D1CEDF4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011" y="252000"/>
            <a:ext cx="10715975" cy="758954"/>
          </a:xfrm>
          <a:prstGeom prst="rect">
            <a:avLst/>
          </a:prstGeom>
        </p:spPr>
        <p:txBody>
          <a:bodyPr/>
          <a:lstStyle>
            <a:lvl1pPr>
              <a:lnSpc>
                <a:spcPct val="82000"/>
              </a:lnSpc>
              <a:defRPr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5DEC2BB-4F6C-E040-BB59-581521E0632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56905" y="1306800"/>
            <a:ext cx="2513418" cy="2790825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b="0" i="0">
                <a:latin typeface="Bw Gradual Light" pitchFamily="2" charset="77"/>
              </a:defRPr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456E8361-893A-A599-3A8C-56E74E3C9CF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756905" y="4283277"/>
            <a:ext cx="2513418" cy="2320602"/>
          </a:xfrm>
          <a:prstGeom prst="rect">
            <a:avLst/>
          </a:prstGeom>
        </p:spPr>
        <p:txBody>
          <a:bodyPr lIns="10800" tIns="10800" rIns="10800" bIns="10800">
            <a:normAutofit/>
          </a:bodyPr>
          <a:lstStyle>
            <a:lvl1pPr marL="0" indent="0">
              <a:buNone/>
              <a:defRPr sz="1600" b="0" i="0" baseline="0">
                <a:solidFill>
                  <a:schemeClr val="tx1"/>
                </a:solidFill>
                <a:latin typeface="Bw Gradual Light" pitchFamily="2" charset="77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D82BD765-9D3F-E071-AF00-1C1F8A65CA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39291" y="1306801"/>
            <a:ext cx="6614698" cy="4903198"/>
          </a:xfrm>
          <a:prstGeom prst="rect">
            <a:avLst/>
          </a:prstGeom>
        </p:spPr>
        <p:txBody>
          <a:bodyPr tIns="46800" bIns="10800"/>
          <a:lstStyle>
            <a:lvl1pPr>
              <a:defRPr b="0" i="0" baseline="0">
                <a:solidFill>
                  <a:schemeClr val="tx1"/>
                </a:solidFill>
                <a:latin typeface="Bw Gradual Light" pitchFamily="2" charset="77"/>
              </a:defRPr>
            </a:lvl1pPr>
            <a:lvl2pPr>
              <a:defRPr b="0" i="0" baseline="0">
                <a:solidFill>
                  <a:schemeClr val="tx1"/>
                </a:solidFill>
                <a:latin typeface="Bw Gradual Light" pitchFamily="2" charset="77"/>
              </a:defRPr>
            </a:lvl2pPr>
            <a:lvl3pPr>
              <a:defRPr b="0" i="0" baseline="0">
                <a:solidFill>
                  <a:schemeClr val="tx1"/>
                </a:solidFill>
                <a:latin typeface="Bw Gradual Light" pitchFamily="2" charset="77"/>
              </a:defRPr>
            </a:lvl3pPr>
            <a:lvl4pPr>
              <a:defRPr b="0" i="0" baseline="0">
                <a:solidFill>
                  <a:schemeClr val="tx1"/>
                </a:solidFill>
                <a:latin typeface="Bw Gradual Light" pitchFamily="2" charset="77"/>
              </a:defRPr>
            </a:lvl4pPr>
            <a:lvl5pPr>
              <a:defRPr b="0" i="0" baseline="0">
                <a:solidFill>
                  <a:schemeClr val="tx1"/>
                </a:solidFill>
                <a:latin typeface="Bw Gradual Light" pitchFamily="2" charset="77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2" name="Tekstin paikkamerkki 2">
            <a:extLst>
              <a:ext uri="{FF2B5EF4-FFF2-40B4-BE49-F238E27FC236}">
                <a16:creationId xmlns:a16="http://schemas.microsoft.com/office/drawing/2014/main" id="{DB9C0A06-343A-F856-8550-B45074FA6D9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756905" y="3845213"/>
            <a:ext cx="1998617" cy="252412"/>
          </a:xfrm>
        </p:spPr>
        <p:txBody>
          <a:bodyPr lIns="36000" bIns="18000" anchor="b" anchorCtr="0">
            <a:normAutofit/>
          </a:bodyPr>
          <a:lstStyle>
            <a:lvl1pPr marL="0" indent="0">
              <a:buNone/>
              <a:defRPr sz="1000" b="0" i="0" baseline="0">
                <a:solidFill>
                  <a:schemeClr val="tx1"/>
                </a:solidFill>
                <a:latin typeface="Bw Gradual Light" pitchFamily="2" charset="77"/>
              </a:defRPr>
            </a:lvl1pPr>
          </a:lstStyle>
          <a:p>
            <a:r>
              <a:rPr lang="en-GB" dirty="0"/>
              <a:t>Kuva: 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BA29D630-8087-DFB4-47A0-1FD3312C698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987" y="252000"/>
            <a:ext cx="615510" cy="406531"/>
          </a:xfrm>
          <a:prstGeom prst="rect">
            <a:avLst/>
          </a:prstGeom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AC3143FF-F5C6-FC58-FDD7-7B39F1AF38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F232A914-D22C-7E6E-701C-58AC990BC9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987" y="252000"/>
            <a:ext cx="615510" cy="40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20623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 kuvan sarja tekstillä neg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>
            <a:extLst>
              <a:ext uri="{FF2B5EF4-FFF2-40B4-BE49-F238E27FC236}">
                <a16:creationId xmlns:a16="http://schemas.microsoft.com/office/drawing/2014/main" id="{8F3E7F79-5B2B-2504-EA8B-634D76CB4A1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9B0CA7CB-E567-3795-32C9-D735D6EF9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011" y="252000"/>
            <a:ext cx="10715973" cy="758954"/>
          </a:xfrm>
          <a:prstGeom prst="rect">
            <a:avLst/>
          </a:prstGeom>
        </p:spPr>
        <p:txBody>
          <a:bodyPr/>
          <a:lstStyle>
            <a:lvl1pPr>
              <a:lnSpc>
                <a:spcPct val="82000"/>
              </a:lnSpc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34C4701-908C-9698-2C81-3ED4C801073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56905" y="1306800"/>
            <a:ext cx="2513418" cy="2790825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b="0" i="0">
                <a:latin typeface="Bw Gradual Light" pitchFamily="2" charset="77"/>
              </a:defRPr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4BB29691-FED1-04C8-8AA4-A2DB666B3E5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56905" y="4284000"/>
            <a:ext cx="2513418" cy="2320602"/>
          </a:xfrm>
          <a:prstGeom prst="rect">
            <a:avLst/>
          </a:prstGeom>
        </p:spPr>
        <p:txBody>
          <a:bodyPr lIns="10800" tIns="10800" rIns="10800" bIns="10800">
            <a:normAutofit/>
          </a:bodyPr>
          <a:lstStyle>
            <a:lvl1pPr marL="0" indent="0">
              <a:buNone/>
              <a:defRPr sz="1600" b="0" i="0" baseline="0">
                <a:solidFill>
                  <a:schemeClr val="bg1"/>
                </a:solidFill>
                <a:latin typeface="Bw Gradual Light" pitchFamily="2" charset="77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CA35F89-4F66-7EC8-2528-16DD9E0D19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39291" y="1306801"/>
            <a:ext cx="6614698" cy="4903198"/>
          </a:xfrm>
          <a:prstGeom prst="rect">
            <a:avLst/>
          </a:prstGeom>
        </p:spPr>
        <p:txBody>
          <a:bodyPr tIns="46800" bIns="10800"/>
          <a:lstStyle>
            <a:lvl1pPr>
              <a:defRPr b="0" i="0" baseline="0">
                <a:solidFill>
                  <a:schemeClr val="bg1"/>
                </a:solidFill>
                <a:latin typeface="Bw Gradual Light" pitchFamily="2" charset="77"/>
              </a:defRPr>
            </a:lvl1pPr>
            <a:lvl2pPr>
              <a:defRPr b="0" i="0" baseline="0">
                <a:solidFill>
                  <a:schemeClr val="bg1"/>
                </a:solidFill>
                <a:latin typeface="Bw Gradual Light" pitchFamily="2" charset="77"/>
              </a:defRPr>
            </a:lvl2pPr>
            <a:lvl3pPr>
              <a:defRPr b="0" i="0" baseline="0">
                <a:solidFill>
                  <a:schemeClr val="bg1"/>
                </a:solidFill>
                <a:latin typeface="Bw Gradual Light" pitchFamily="2" charset="77"/>
              </a:defRPr>
            </a:lvl3pPr>
            <a:lvl4pPr>
              <a:defRPr b="0" i="0" baseline="0">
                <a:solidFill>
                  <a:schemeClr val="bg1"/>
                </a:solidFill>
                <a:latin typeface="Bw Gradual Light" pitchFamily="2" charset="77"/>
              </a:defRPr>
            </a:lvl4pPr>
            <a:lvl5pPr>
              <a:defRPr b="0" i="0" baseline="0">
                <a:solidFill>
                  <a:schemeClr val="bg1"/>
                </a:solidFill>
                <a:latin typeface="Bw Gradual Light" pitchFamily="2" charset="77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Tekstin paikkamerkki 2">
            <a:extLst>
              <a:ext uri="{FF2B5EF4-FFF2-40B4-BE49-F238E27FC236}">
                <a16:creationId xmlns:a16="http://schemas.microsoft.com/office/drawing/2014/main" id="{5C553917-A217-0B9A-39C8-A4902C92FCA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756905" y="3845213"/>
            <a:ext cx="1998617" cy="252412"/>
          </a:xfrm>
        </p:spPr>
        <p:txBody>
          <a:bodyPr lIns="36000" bIns="18000" anchor="b" anchorCtr="0">
            <a:normAutofit/>
          </a:bodyPr>
          <a:lstStyle>
            <a:lvl1pPr marL="0" indent="0">
              <a:buNone/>
              <a:defRPr sz="1000" b="0" i="0" baseline="0">
                <a:solidFill>
                  <a:schemeClr val="tx1"/>
                </a:solidFill>
                <a:latin typeface="Bw Gradual Light" pitchFamily="2" charset="77"/>
              </a:defRPr>
            </a:lvl1pPr>
          </a:lstStyle>
          <a:p>
            <a:r>
              <a:rPr lang="en-GB" dirty="0"/>
              <a:t>Kuva: 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4DDFDDAA-E767-0197-27DA-BBD81ED1F2C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biLevel thresh="50000"/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985" y="252001"/>
            <a:ext cx="615511" cy="406532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FDFA121A-BC8E-9D02-725D-29C75EBDB8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20CB9EEF-779B-619E-C7ED-8B410C857CC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biLevel thresh="50000"/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985" y="252001"/>
            <a:ext cx="615511" cy="40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33324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atekstillinen kuva oike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CE6EC1-8831-4999-D550-AD8AB32F59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799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>
            <a:lvl1pPr marL="0" indent="0">
              <a:buNone/>
              <a:defRPr sz="3200" b="0" i="0">
                <a:latin typeface="Bw Gradual Light" pitchFamily="2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EB9078F1-2D4B-2322-8D8E-519CFE822B8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  <a:noFill/>
        </p:spPr>
      </p:pic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935D010D-DD44-C2F9-8355-46CF7D53175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38012" y="1306800"/>
            <a:ext cx="5115086" cy="4903200"/>
          </a:xfrm>
          <a:prstGeom prst="rect">
            <a:avLst/>
          </a:prstGeom>
        </p:spPr>
        <p:txBody>
          <a:bodyPr tIns="46800" bIns="10800"/>
          <a:lstStyle>
            <a:lvl1pPr>
              <a:defRPr b="0" i="0" baseline="0">
                <a:solidFill>
                  <a:schemeClr val="tx1"/>
                </a:solidFill>
                <a:latin typeface="Bw Gradual Light" pitchFamily="2" charset="77"/>
              </a:defRPr>
            </a:lvl1pPr>
            <a:lvl2pPr>
              <a:defRPr b="0" i="0" baseline="0">
                <a:solidFill>
                  <a:schemeClr val="tx1"/>
                </a:solidFill>
                <a:latin typeface="Bw Gradual Light" pitchFamily="2" charset="77"/>
              </a:defRPr>
            </a:lvl2pPr>
            <a:lvl3pPr>
              <a:defRPr b="0" i="0" baseline="0">
                <a:solidFill>
                  <a:schemeClr val="tx1"/>
                </a:solidFill>
                <a:latin typeface="Bw Gradual Light" pitchFamily="2" charset="77"/>
              </a:defRPr>
            </a:lvl3pPr>
            <a:lvl4pPr>
              <a:defRPr b="0" i="0" baseline="0">
                <a:solidFill>
                  <a:schemeClr val="tx1"/>
                </a:solidFill>
                <a:latin typeface="Bw Gradual Light" pitchFamily="2" charset="77"/>
              </a:defRPr>
            </a:lvl4pPr>
            <a:lvl5pPr>
              <a:defRPr b="0" i="0" baseline="0">
                <a:solidFill>
                  <a:schemeClr val="tx1"/>
                </a:solidFill>
                <a:latin typeface="Bw Gradual Light" pitchFamily="2" charset="77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44311B9-3062-53EE-C8EB-204B5D4FA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013" y="252000"/>
            <a:ext cx="5115086" cy="758954"/>
          </a:xfrm>
          <a:prstGeom prst="rect">
            <a:avLst/>
          </a:prstGeom>
        </p:spPr>
        <p:txBody>
          <a:bodyPr/>
          <a:lstStyle>
            <a:lvl1pPr>
              <a:lnSpc>
                <a:spcPct val="82000"/>
              </a:lnSpc>
              <a:defRPr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5" name="Tekstin paikkamerkki 2">
            <a:extLst>
              <a:ext uri="{FF2B5EF4-FFF2-40B4-BE49-F238E27FC236}">
                <a16:creationId xmlns:a16="http://schemas.microsoft.com/office/drawing/2014/main" id="{7128B509-C12C-5B50-4DA9-92FBF1C2FD4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96000" y="6605587"/>
            <a:ext cx="1998617" cy="252412"/>
          </a:xfrm>
        </p:spPr>
        <p:txBody>
          <a:bodyPr lIns="36000" rIns="90000" bIns="18000" anchor="b" anchorCtr="0">
            <a:normAutofit/>
          </a:bodyPr>
          <a:lstStyle>
            <a:lvl1pPr marL="0" indent="0">
              <a:buNone/>
              <a:defRPr sz="1000" b="0" i="0" baseline="0">
                <a:solidFill>
                  <a:schemeClr val="tx1"/>
                </a:solidFill>
                <a:latin typeface="Bw Gradual Light" pitchFamily="2" charset="77"/>
              </a:defRPr>
            </a:lvl1pPr>
          </a:lstStyle>
          <a:p>
            <a:r>
              <a:rPr lang="en-GB" dirty="0"/>
              <a:t>Kuva: 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C5A4AB19-5993-C57C-ADF4-B5BA78C5CD5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biLevel thresh="50000"/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985" y="252001"/>
            <a:ext cx="615511" cy="406532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C1745B25-1D33-1E60-669D-49C3740255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  <a:noFill/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64B76A6B-32A9-8238-9CE5-DA4CC990754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biLevel thresh="50000"/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985" y="252001"/>
            <a:ext cx="615511" cy="40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86924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icture with Caption on right neg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CE6EC1-8831-4999-D550-AD8AB32F59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799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>
            <a:lvl1pPr marL="0" indent="0">
              <a:buNone/>
              <a:defRPr sz="3200" b="0" i="0">
                <a:latin typeface="Bw Gradual Light" pitchFamily="2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18FA07EA-0A21-18F0-0389-BF96E4DCDA8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  <a:noFill/>
        </p:spPr>
      </p:pic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C0055AFA-53EF-9EAB-594E-510B567599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38012" y="1306800"/>
            <a:ext cx="5115086" cy="4903200"/>
          </a:xfrm>
          <a:prstGeom prst="rect">
            <a:avLst/>
          </a:prstGeom>
        </p:spPr>
        <p:txBody>
          <a:bodyPr bIns="10800"/>
          <a:lstStyle>
            <a:lvl1pPr>
              <a:defRPr b="0" i="0" baseline="0">
                <a:solidFill>
                  <a:schemeClr val="bg1"/>
                </a:solidFill>
                <a:latin typeface="Bw Gradual Light" pitchFamily="2" charset="77"/>
              </a:defRPr>
            </a:lvl1pPr>
            <a:lvl2pPr>
              <a:defRPr b="0" i="0" baseline="0">
                <a:solidFill>
                  <a:schemeClr val="bg1"/>
                </a:solidFill>
                <a:latin typeface="Bw Gradual Light" pitchFamily="2" charset="77"/>
              </a:defRPr>
            </a:lvl2pPr>
            <a:lvl3pPr>
              <a:defRPr b="0" i="0" baseline="0">
                <a:solidFill>
                  <a:schemeClr val="bg1"/>
                </a:solidFill>
                <a:latin typeface="Bw Gradual Light" pitchFamily="2" charset="77"/>
              </a:defRPr>
            </a:lvl3pPr>
            <a:lvl4pPr>
              <a:defRPr b="0" i="0" baseline="0">
                <a:solidFill>
                  <a:schemeClr val="bg1"/>
                </a:solidFill>
                <a:latin typeface="Bw Gradual Light" pitchFamily="2" charset="77"/>
              </a:defRPr>
            </a:lvl4pPr>
            <a:lvl5pPr>
              <a:defRPr b="0" i="0" baseline="0">
                <a:solidFill>
                  <a:schemeClr val="bg1"/>
                </a:solidFill>
                <a:latin typeface="Bw Gradual Light" pitchFamily="2" charset="77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7DC138B-748D-9EC0-5336-FB5E95F59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013" y="252000"/>
            <a:ext cx="5115086" cy="758954"/>
          </a:xfrm>
          <a:prstGeom prst="rect">
            <a:avLst/>
          </a:prstGeom>
        </p:spPr>
        <p:txBody>
          <a:bodyPr/>
          <a:lstStyle>
            <a:lvl1pPr>
              <a:lnSpc>
                <a:spcPct val="82000"/>
              </a:lnSpc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5" name="Tekstin paikkamerkki 2">
            <a:extLst>
              <a:ext uri="{FF2B5EF4-FFF2-40B4-BE49-F238E27FC236}">
                <a16:creationId xmlns:a16="http://schemas.microsoft.com/office/drawing/2014/main" id="{3975C822-CF43-8A8C-1743-48B6D00CD6D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96000" y="6605587"/>
            <a:ext cx="1998617" cy="252412"/>
          </a:xfrm>
        </p:spPr>
        <p:txBody>
          <a:bodyPr lIns="36000" rIns="90000" bIns="18000" anchor="b" anchorCtr="0">
            <a:normAutofit/>
          </a:bodyPr>
          <a:lstStyle>
            <a:lvl1pPr marL="0" indent="0">
              <a:buNone/>
              <a:defRPr sz="1000" b="0" i="0" baseline="0">
                <a:solidFill>
                  <a:schemeClr val="tx1"/>
                </a:solidFill>
                <a:latin typeface="Bw Gradual Light" pitchFamily="2" charset="77"/>
              </a:defRPr>
            </a:lvl1pPr>
          </a:lstStyle>
          <a:p>
            <a:r>
              <a:rPr lang="en-GB" dirty="0"/>
              <a:t>Kuva: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C7A32A-F6AF-E460-97B0-9C52CD10C1D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biLevel thresh="50000"/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985" y="252001"/>
            <a:ext cx="615511" cy="406532"/>
          </a:xfrm>
          <a:prstGeom prst="rect">
            <a:avLst/>
          </a:prstGeom>
        </p:spPr>
      </p:pic>
      <p:pic>
        <p:nvPicPr>
          <p:cNvPr id="2" name="Picture 8">
            <a:extLst>
              <a:ext uri="{FF2B5EF4-FFF2-40B4-BE49-F238E27FC236}">
                <a16:creationId xmlns:a16="http://schemas.microsoft.com/office/drawing/2014/main" id="{CE1788DA-12E4-F265-24C5-A2174952AE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  <a:noFill/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BFBA785C-2CFE-F59C-7B6A-2F699E4141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biLevel thresh="50000"/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985" y="252001"/>
            <a:ext cx="615511" cy="40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2235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atekstillinen kuva vasemm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CE6EC1-8831-4999-D550-AD8AB32F59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>
            <a:lvl1pPr marL="0" indent="0">
              <a:buNone/>
              <a:defRPr sz="3200" b="0" i="0">
                <a:latin typeface="Bw Gradual Light" pitchFamily="2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EB9078F1-2D4B-2322-8D8E-519CFE822B8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  <a:noFill/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044292F-F927-69F6-051F-0A4248E8718D}"/>
              </a:ext>
            </a:extLst>
          </p:cNvPr>
          <p:cNvSpPr txBox="1">
            <a:spLocks/>
          </p:cNvSpPr>
          <p:nvPr/>
        </p:nvSpPr>
        <p:spPr>
          <a:xfrm>
            <a:off x="6338901" y="252000"/>
            <a:ext cx="5115086" cy="75895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i-FI" b="1" i="0" dirty="0">
              <a:noFill/>
              <a:latin typeface="Bw Gradual ExtraBold" pitchFamily="2" charset="77"/>
            </a:endParaRP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D121915E-5B8B-68EB-8678-904435B6418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338901" y="1306800"/>
            <a:ext cx="5115086" cy="4903200"/>
          </a:xfrm>
          <a:prstGeom prst="rect">
            <a:avLst/>
          </a:prstGeom>
        </p:spPr>
        <p:txBody>
          <a:bodyPr bIns="10800"/>
          <a:lstStyle>
            <a:lvl1pPr>
              <a:defRPr b="0" i="0" baseline="0">
                <a:solidFill>
                  <a:schemeClr val="tx1"/>
                </a:solidFill>
                <a:latin typeface="Bw Gradual Light" pitchFamily="2" charset="77"/>
              </a:defRPr>
            </a:lvl1pPr>
            <a:lvl2pPr>
              <a:defRPr b="0" i="0" baseline="0">
                <a:solidFill>
                  <a:schemeClr val="tx1"/>
                </a:solidFill>
                <a:latin typeface="Bw Gradual Light" pitchFamily="2" charset="77"/>
              </a:defRPr>
            </a:lvl2pPr>
            <a:lvl3pPr>
              <a:defRPr b="0" i="0" baseline="0">
                <a:solidFill>
                  <a:schemeClr val="tx1"/>
                </a:solidFill>
                <a:latin typeface="Bw Gradual Light" pitchFamily="2" charset="77"/>
              </a:defRPr>
            </a:lvl3pPr>
            <a:lvl4pPr>
              <a:defRPr b="0" i="0" baseline="0">
                <a:solidFill>
                  <a:schemeClr val="tx1"/>
                </a:solidFill>
                <a:latin typeface="Bw Gradual Light" pitchFamily="2" charset="77"/>
              </a:defRPr>
            </a:lvl4pPr>
            <a:lvl5pPr>
              <a:defRPr b="0" i="0" baseline="0">
                <a:solidFill>
                  <a:schemeClr val="tx1"/>
                </a:solidFill>
                <a:latin typeface="Bw Gradual Light" pitchFamily="2" charset="77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13" name="Otsikko 12">
            <a:extLst>
              <a:ext uri="{FF2B5EF4-FFF2-40B4-BE49-F238E27FC236}">
                <a16:creationId xmlns:a16="http://schemas.microsoft.com/office/drawing/2014/main" id="{B3541A07-E614-003A-17D9-BFA328CFA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600" y="252000"/>
            <a:ext cx="5114387" cy="758954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8" name="Tekstin paikkamerkki 2">
            <a:extLst>
              <a:ext uri="{FF2B5EF4-FFF2-40B4-BE49-F238E27FC236}">
                <a16:creationId xmlns:a16="http://schemas.microsoft.com/office/drawing/2014/main" id="{2E22CD3B-BA07-4099-A653-5482A224E8D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0" y="6605588"/>
            <a:ext cx="1998617" cy="252412"/>
          </a:xfrm>
        </p:spPr>
        <p:txBody>
          <a:bodyPr lIns="36000" rIns="90000" bIns="18000" anchor="b" anchorCtr="0">
            <a:normAutofit/>
          </a:bodyPr>
          <a:lstStyle>
            <a:lvl1pPr marL="0" indent="0">
              <a:buNone/>
              <a:defRPr sz="1000" b="0" i="0" baseline="0">
                <a:solidFill>
                  <a:schemeClr val="tx1"/>
                </a:solidFill>
                <a:latin typeface="Bw Gradual Light" pitchFamily="2" charset="77"/>
              </a:defRPr>
            </a:lvl1pPr>
          </a:lstStyle>
          <a:p>
            <a:r>
              <a:rPr lang="en-GB" dirty="0"/>
              <a:t>Kuva: 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FB61C58-3110-435D-C5E8-C1A774FE17A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987" y="252000"/>
            <a:ext cx="615510" cy="406531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8500D28C-D049-D8B6-ED45-33E24CD35F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  <a:noFill/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E5C257C-2CF0-9CDD-B2E3-C1C47D7437F0}"/>
              </a:ext>
            </a:extLst>
          </p:cNvPr>
          <p:cNvSpPr txBox="1">
            <a:spLocks/>
          </p:cNvSpPr>
          <p:nvPr userDrawn="1"/>
        </p:nvSpPr>
        <p:spPr>
          <a:xfrm>
            <a:off x="6338901" y="252000"/>
            <a:ext cx="5115086" cy="75895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i-FI" b="1" i="0" dirty="0">
              <a:noFill/>
              <a:latin typeface="Bw Gradual ExtraBold" pitchFamily="2" charset="77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6F4BFCD1-4DBE-77EF-1DA8-4B222065C1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987" y="252000"/>
            <a:ext cx="615510" cy="40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58883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 on left neg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CE6EC1-8831-4999-D550-AD8AB32F59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>
            <a:lvl1pPr marL="0" indent="0">
              <a:buNone/>
              <a:defRPr sz="3200" b="0" i="0">
                <a:latin typeface="Bw Gradual Light" pitchFamily="2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EB9078F1-2D4B-2322-8D8E-519CFE822B8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  <a:noFill/>
        </p:spPr>
      </p:pic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D121915E-5B8B-68EB-8678-904435B6418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338901" y="1306800"/>
            <a:ext cx="5115086" cy="4903200"/>
          </a:xfrm>
          <a:prstGeom prst="rect">
            <a:avLst/>
          </a:prstGeom>
        </p:spPr>
        <p:txBody>
          <a:bodyPr rIns="90000" bIns="10800"/>
          <a:lstStyle>
            <a:lvl1pPr>
              <a:defRPr b="0" i="0" baseline="0">
                <a:solidFill>
                  <a:schemeClr val="bg1"/>
                </a:solidFill>
                <a:latin typeface="Bw Gradual Light" pitchFamily="2" charset="77"/>
              </a:defRPr>
            </a:lvl1pPr>
            <a:lvl2pPr>
              <a:defRPr b="0" i="0" baseline="0">
                <a:solidFill>
                  <a:schemeClr val="bg1"/>
                </a:solidFill>
                <a:latin typeface="Bw Gradual Light" pitchFamily="2" charset="77"/>
              </a:defRPr>
            </a:lvl2pPr>
            <a:lvl3pPr>
              <a:defRPr b="0" i="0" baseline="0">
                <a:solidFill>
                  <a:schemeClr val="bg1"/>
                </a:solidFill>
                <a:latin typeface="Bw Gradual Light" pitchFamily="2" charset="77"/>
              </a:defRPr>
            </a:lvl3pPr>
            <a:lvl4pPr>
              <a:defRPr b="0" i="0" baseline="0">
                <a:solidFill>
                  <a:schemeClr val="bg1"/>
                </a:solidFill>
                <a:latin typeface="Bw Gradual Light" pitchFamily="2" charset="77"/>
              </a:defRPr>
            </a:lvl4pPr>
            <a:lvl5pPr>
              <a:defRPr b="0" i="0" baseline="0">
                <a:solidFill>
                  <a:schemeClr val="bg1"/>
                </a:solidFill>
                <a:latin typeface="Bw Gradual Light" pitchFamily="2" charset="77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10" name="Otsikko 9">
            <a:extLst>
              <a:ext uri="{FF2B5EF4-FFF2-40B4-BE49-F238E27FC236}">
                <a16:creationId xmlns:a16="http://schemas.microsoft.com/office/drawing/2014/main" id="{0A4BE0A8-6DA6-49F4-4223-6626D3801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599" y="252000"/>
            <a:ext cx="5114385" cy="758954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6" name="Tekstin paikkamerkki 2">
            <a:extLst>
              <a:ext uri="{FF2B5EF4-FFF2-40B4-BE49-F238E27FC236}">
                <a16:creationId xmlns:a16="http://schemas.microsoft.com/office/drawing/2014/main" id="{1ABD7FD9-D532-AAC2-5EB3-2511B548929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0" y="6605588"/>
            <a:ext cx="1998617" cy="252412"/>
          </a:xfrm>
        </p:spPr>
        <p:txBody>
          <a:bodyPr lIns="36000" rIns="90000" bIns="18000" anchor="b" anchorCtr="0">
            <a:normAutofit/>
          </a:bodyPr>
          <a:lstStyle>
            <a:lvl1pPr marL="0" indent="0">
              <a:buNone/>
              <a:defRPr sz="1000" b="0" i="0" baseline="0">
                <a:solidFill>
                  <a:schemeClr val="tx1"/>
                </a:solidFill>
                <a:latin typeface="Bw Gradual Light" pitchFamily="2" charset="77"/>
              </a:defRPr>
            </a:lvl1pPr>
          </a:lstStyle>
          <a:p>
            <a:r>
              <a:rPr lang="en-GB" dirty="0"/>
              <a:t>Kuva: 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D66C954-34EE-3A95-9349-85C0996C2A7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biLevel thresh="50000"/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985" y="252001"/>
            <a:ext cx="615511" cy="406532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EA96FF1A-9775-F7B3-3BAA-D0C8447488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  <a:noFill/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5A002619-9127-50B4-7FA7-271FA5C1A56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biLevel thresh="50000"/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985" y="252001"/>
            <a:ext cx="615511" cy="40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7594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EF3F4868-9678-647C-CD76-022F2E15A576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738011" y="1306800"/>
            <a:ext cx="3642920" cy="4903200"/>
          </a:xfrm>
          <a:prstGeom prst="rect">
            <a:avLst/>
          </a:prstGeom>
        </p:spPr>
        <p:txBody>
          <a:bodyPr tIns="46800" bIns="10800"/>
          <a:lstStyle>
            <a:lvl1pPr>
              <a:defRPr b="0" i="0" baseline="0">
                <a:latin typeface="Bw Gradual Light" pitchFamily="2" charset="77"/>
              </a:defRPr>
            </a:lvl1pPr>
          </a:lstStyle>
          <a:p>
            <a:r>
              <a:rPr lang="fi-FI"/>
              <a:t>Lisää kaavio napsauttamalla kuvaketta</a:t>
            </a:r>
            <a:endParaRPr lang="fi-FI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FB9F254-8E01-9339-D72A-D48DDEA774D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67534" y="1306800"/>
            <a:ext cx="6786454" cy="4903200"/>
          </a:xfrm>
          <a:prstGeom prst="rect">
            <a:avLst/>
          </a:prstGeom>
        </p:spPr>
        <p:txBody>
          <a:bodyPr tIns="46800" bIns="10800"/>
          <a:lstStyle>
            <a:lvl1pPr>
              <a:defRPr b="0" i="0" baseline="0">
                <a:latin typeface="Bw Gradual Light" pitchFamily="2" charset="77"/>
              </a:defRPr>
            </a:lvl1pPr>
            <a:lvl2pPr>
              <a:defRPr b="0" i="0" baseline="0">
                <a:latin typeface="Bw Gradual Light" pitchFamily="2" charset="77"/>
              </a:defRPr>
            </a:lvl2pPr>
            <a:lvl3pPr>
              <a:defRPr b="0" i="0" baseline="0">
                <a:latin typeface="Bw Gradual Light" pitchFamily="2" charset="77"/>
              </a:defRPr>
            </a:lvl3pPr>
            <a:lvl4pPr>
              <a:defRPr b="0" i="0" baseline="0">
                <a:latin typeface="Bw Gradual Light" pitchFamily="2" charset="77"/>
              </a:defRPr>
            </a:lvl4pPr>
            <a:lvl5pPr>
              <a:defRPr b="0" i="0" baseline="0">
                <a:latin typeface="Bw Gradual Light" pitchFamily="2" charset="77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1CC5C6C0-3254-503C-2CF7-DB532FA6426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3F1450A-3499-C178-6FAC-F35AC182D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011" y="252000"/>
            <a:ext cx="10715975" cy="758954"/>
          </a:xfrm>
          <a:prstGeom prst="rect">
            <a:avLst/>
          </a:prstGeom>
        </p:spPr>
        <p:txBody>
          <a:bodyPr/>
          <a:lstStyle>
            <a:lvl1pPr>
              <a:lnSpc>
                <a:spcPct val="82000"/>
              </a:lnSpc>
              <a:defRPr b="1" i="0">
                <a:latin typeface="Bw Gradual ExtraBold" pitchFamily="2" charset="77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1E77CA98-3636-CBEC-6249-9EBD6C8BC8D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987" y="252000"/>
            <a:ext cx="615510" cy="406531"/>
          </a:xfrm>
          <a:prstGeom prst="rect">
            <a:avLst/>
          </a:prstGeom>
        </p:spPr>
      </p:pic>
      <p:pic>
        <p:nvPicPr>
          <p:cNvPr id="2" name="Picture 8">
            <a:extLst>
              <a:ext uri="{FF2B5EF4-FFF2-40B4-BE49-F238E27FC236}">
                <a16:creationId xmlns:a16="http://schemas.microsoft.com/office/drawing/2014/main" id="{E0F69E6A-CFD7-A7E2-8DBC-3217435BA8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3123C0-AB11-9DFA-037B-C3A5A3D2EE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987" y="252000"/>
            <a:ext cx="615510" cy="40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10649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9507E9D-36E9-3612-AE98-8E5D5969C48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>
            <a:lvl1pPr>
              <a:defRPr b="0" i="0">
                <a:latin typeface="Bw Gradual Light" pitchFamily="2" charset="77"/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C07714E5-31E2-979D-FFB5-6E16A74A024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  <a:noFill/>
        </p:spPr>
      </p:pic>
      <p:sp>
        <p:nvSpPr>
          <p:cNvPr id="6" name="Tekstin paikkamerkki 2">
            <a:extLst>
              <a:ext uri="{FF2B5EF4-FFF2-40B4-BE49-F238E27FC236}">
                <a16:creationId xmlns:a16="http://schemas.microsoft.com/office/drawing/2014/main" id="{8A4D07CE-C716-019F-1AC8-52F305DE8CF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0" y="6605588"/>
            <a:ext cx="1998617" cy="252412"/>
          </a:xfrm>
        </p:spPr>
        <p:txBody>
          <a:bodyPr lIns="36000" rIns="90000" bIns="18000" anchor="b" anchorCtr="0">
            <a:normAutofit/>
          </a:bodyPr>
          <a:lstStyle>
            <a:lvl1pPr marL="0" indent="0">
              <a:buNone/>
              <a:defRPr sz="1000" b="0" i="0" baseline="0">
                <a:solidFill>
                  <a:schemeClr val="tx1"/>
                </a:solidFill>
                <a:latin typeface="Bw Gradual Light" pitchFamily="2" charset="77"/>
              </a:defRPr>
            </a:lvl1pPr>
          </a:lstStyle>
          <a:p>
            <a:r>
              <a:rPr lang="en-GB" dirty="0"/>
              <a:t>Kuva: 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5AE0F3DC-FB55-9994-C16A-68D4C0EE4D4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biLevel thresh="50000"/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985" y="252001"/>
            <a:ext cx="615511" cy="406532"/>
          </a:xfrm>
          <a:prstGeom prst="rect">
            <a:avLst/>
          </a:prstGeom>
        </p:spPr>
      </p:pic>
      <p:pic>
        <p:nvPicPr>
          <p:cNvPr id="2" name="Picture 8">
            <a:extLst>
              <a:ext uri="{FF2B5EF4-FFF2-40B4-BE49-F238E27FC236}">
                <a16:creationId xmlns:a16="http://schemas.microsoft.com/office/drawing/2014/main" id="{2BE500A8-D7C8-80CE-4FBD-657F37BD7B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  <a:noFill/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CE611E32-6F37-8074-CD75-A526E36F5BB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biLevel thresh="50000"/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985" y="252001"/>
            <a:ext cx="615511" cy="40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71452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F1696-6CE2-75C2-2FFD-946EAB2690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9200" y="1306800"/>
            <a:ext cx="6784786" cy="4903200"/>
          </a:xfrm>
          <a:prstGeom prst="rect">
            <a:avLst/>
          </a:prstGeom>
        </p:spPr>
        <p:txBody>
          <a:bodyPr rIns="90000" bIns="10800"/>
          <a:lstStyle>
            <a:lvl1pPr>
              <a:defRPr sz="3200" b="0" i="0" baseline="0">
                <a:latin typeface="Bw Gradual Light" pitchFamily="2" charset="77"/>
              </a:defRPr>
            </a:lvl1pPr>
            <a:lvl2pPr>
              <a:defRPr sz="2800" b="0" i="0" baseline="0">
                <a:latin typeface="Bw Gradual Light" pitchFamily="2" charset="77"/>
              </a:defRPr>
            </a:lvl2pPr>
            <a:lvl3pPr>
              <a:defRPr sz="2400" b="0" i="0" baseline="0">
                <a:latin typeface="Bw Gradual Light" pitchFamily="2" charset="77"/>
              </a:defRPr>
            </a:lvl3pPr>
            <a:lvl4pPr>
              <a:defRPr sz="2000" b="0" i="0" baseline="0">
                <a:latin typeface="Bw Gradual Light" pitchFamily="2" charset="77"/>
              </a:defRPr>
            </a:lvl4pPr>
            <a:lvl5pPr>
              <a:defRPr sz="2000" b="0" i="0" baseline="0">
                <a:latin typeface="Bw Gradual Light" pitchFamily="2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448BEB-1433-2801-90E6-7764B30B57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8014" y="1306800"/>
            <a:ext cx="3643199" cy="4903200"/>
          </a:xfrm>
          <a:prstGeom prst="rect">
            <a:avLst/>
          </a:prstGeom>
        </p:spPr>
        <p:txBody>
          <a:bodyPr rIns="90000" bIns="10800"/>
          <a:lstStyle>
            <a:lvl1pPr marL="0" indent="0">
              <a:buNone/>
              <a:defRPr sz="1600" b="0" i="0">
                <a:latin typeface="Bw Gradual Light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B969CC69-F39F-F800-971F-D8A49894B53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C12A495-8D56-E1F2-A9B3-44EC97C36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012" y="252000"/>
            <a:ext cx="10715974" cy="758954"/>
          </a:xfrm>
          <a:prstGeom prst="rect">
            <a:avLst/>
          </a:prstGeom>
        </p:spPr>
        <p:txBody>
          <a:bodyPr/>
          <a:lstStyle>
            <a:lvl1pPr>
              <a:lnSpc>
                <a:spcPct val="82000"/>
              </a:lnSpc>
              <a:defRPr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275E9DB1-E524-1869-39FA-9939E111795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987" y="252000"/>
            <a:ext cx="615510" cy="406531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5AF9BD77-BDBC-4A13-2B51-CCF807F48A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349FA170-A077-3BA7-4A72-4CC7793CF9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987" y="252000"/>
            <a:ext cx="615510" cy="40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41955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zoom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CD3D82-CA13-9568-348F-63813A8BF7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1402" y="-1726545"/>
            <a:ext cx="14803140" cy="10345612"/>
          </a:xfrm>
          <a:prstGeom prst="rect">
            <a:avLst/>
          </a:prstGeom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334E4CC5-562D-5F0D-8DDE-769389A691D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8000" y="5572127"/>
            <a:ext cx="1792642" cy="77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937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 neg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>
            <a:extLst>
              <a:ext uri="{FF2B5EF4-FFF2-40B4-BE49-F238E27FC236}">
                <a16:creationId xmlns:a16="http://schemas.microsoft.com/office/drawing/2014/main" id="{AE7B8F04-9313-4E4D-9D8D-5AEF4771E9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0CA7499-819D-47C0-2933-F87E283DAC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8013" y="1306800"/>
            <a:ext cx="5220000" cy="4903200"/>
          </a:xfrm>
          <a:prstGeom prst="rect">
            <a:avLst/>
          </a:prstGeom>
        </p:spPr>
        <p:txBody>
          <a:bodyPr rIns="90000" bIns="10800"/>
          <a:lstStyle>
            <a:lvl1pPr>
              <a:defRPr b="0" i="0" baseline="0">
                <a:solidFill>
                  <a:schemeClr val="bg1"/>
                </a:solidFill>
                <a:latin typeface="Bw Gradual Light" pitchFamily="2" charset="77"/>
              </a:defRPr>
            </a:lvl1pPr>
            <a:lvl2pPr>
              <a:defRPr b="0" i="0" baseline="0">
                <a:solidFill>
                  <a:schemeClr val="bg1"/>
                </a:solidFill>
                <a:latin typeface="Bw Gradual Light" pitchFamily="2" charset="77"/>
              </a:defRPr>
            </a:lvl2pPr>
            <a:lvl3pPr>
              <a:defRPr b="0" i="0" baseline="0">
                <a:solidFill>
                  <a:schemeClr val="bg1"/>
                </a:solidFill>
                <a:latin typeface="Bw Gradual Light" pitchFamily="2" charset="77"/>
              </a:defRPr>
            </a:lvl3pPr>
            <a:lvl4pPr>
              <a:defRPr b="0" i="0" baseline="0">
                <a:solidFill>
                  <a:schemeClr val="bg1"/>
                </a:solidFill>
                <a:latin typeface="Bw Gradual Light" pitchFamily="2" charset="77"/>
              </a:defRPr>
            </a:lvl4pPr>
            <a:lvl5pPr>
              <a:defRPr b="0" i="0" baseline="0">
                <a:solidFill>
                  <a:schemeClr val="bg1"/>
                </a:solidFill>
                <a:latin typeface="Bw Gradual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DD2C7BDF-ECE8-2BB8-4B8B-7D686F1CC8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3989" y="1306799"/>
            <a:ext cx="5220000" cy="4903200"/>
          </a:xfrm>
          <a:prstGeom prst="rect">
            <a:avLst/>
          </a:prstGeom>
        </p:spPr>
        <p:txBody>
          <a:bodyPr rIns="90000" bIns="10800"/>
          <a:lstStyle>
            <a:lvl1pPr>
              <a:defRPr b="0" i="0" baseline="0">
                <a:solidFill>
                  <a:schemeClr val="bg1"/>
                </a:solidFill>
                <a:latin typeface="Bw Gradual Light" pitchFamily="2" charset="77"/>
              </a:defRPr>
            </a:lvl1pPr>
            <a:lvl2pPr>
              <a:defRPr b="0" i="0" baseline="0">
                <a:solidFill>
                  <a:schemeClr val="bg1"/>
                </a:solidFill>
                <a:latin typeface="Bw Gradual Light" pitchFamily="2" charset="77"/>
              </a:defRPr>
            </a:lvl2pPr>
            <a:lvl3pPr>
              <a:defRPr b="0" i="0" baseline="0">
                <a:solidFill>
                  <a:schemeClr val="bg1"/>
                </a:solidFill>
                <a:latin typeface="Bw Gradual Light" pitchFamily="2" charset="77"/>
              </a:defRPr>
            </a:lvl3pPr>
            <a:lvl4pPr>
              <a:defRPr b="0" i="0" baseline="0">
                <a:solidFill>
                  <a:schemeClr val="bg1"/>
                </a:solidFill>
                <a:latin typeface="Bw Gradual Light" pitchFamily="2" charset="77"/>
              </a:defRPr>
            </a:lvl4pPr>
            <a:lvl5pPr>
              <a:defRPr b="0" i="0" baseline="0">
                <a:solidFill>
                  <a:schemeClr val="bg1"/>
                </a:solidFill>
                <a:latin typeface="Bw Gradual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8F0EF80-2D8D-343E-53A8-4EDF41771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011" y="252000"/>
            <a:ext cx="10715973" cy="758954"/>
          </a:xfrm>
          <a:prstGeom prst="rect">
            <a:avLst/>
          </a:prstGeom>
        </p:spPr>
        <p:txBody>
          <a:bodyPr/>
          <a:lstStyle>
            <a:lvl1pPr>
              <a:lnSpc>
                <a:spcPct val="82000"/>
              </a:lnSpc>
              <a:defRPr b="1" i="0" baseline="0">
                <a:solidFill>
                  <a:schemeClr val="bg1"/>
                </a:solidFill>
                <a:latin typeface="Bw Gradual ExtraBold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4534AD1B-F9D6-3BB6-77B9-F08BC75DCB6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biLevel thresh="50000"/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985" y="252001"/>
            <a:ext cx="615511" cy="40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41709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go - pinkki">
    <p:bg>
      <p:bgPr>
        <a:solidFill>
          <a:srgbClr val="ED15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F3DDE2-4DAF-A159-F2E4-EF4B9465E5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100" y="1052181"/>
            <a:ext cx="6801799" cy="47536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7C1A5B0-87DE-429C-DB14-2995E0578E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100" y="1052181"/>
            <a:ext cx="6801799" cy="4753638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E6AC1ECB-B3A5-7D78-096D-C454F8C8275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8000" y="5572127"/>
            <a:ext cx="1792642" cy="7791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6598391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go - vihreä">
    <p:bg>
      <p:bgPr>
        <a:solidFill>
          <a:srgbClr val="23E9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76ECB6-91E5-4FB7-CF89-B9AC3A1A85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100" y="1052181"/>
            <a:ext cx="6801799" cy="4753638"/>
          </a:xfrm>
          <a:prstGeom prst="rect">
            <a:avLst/>
          </a:prstGeom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9E04B061-A0EC-D09D-7FA5-AF9125E1128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8000" y="5572127"/>
            <a:ext cx="1792642" cy="7791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D20F76-0FF0-865F-AF1D-87C85BBFFA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100" y="1052181"/>
            <a:ext cx="6801799" cy="475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36005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go - vihreänruskea">
    <p:bg>
      <p:bgPr>
        <a:solidFill>
          <a:srgbClr val="8475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881875-4430-8A8D-1BDE-8514264AEF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100" y="1052181"/>
            <a:ext cx="6801799" cy="4753638"/>
          </a:xfrm>
          <a:prstGeom prst="rect">
            <a:avLst/>
          </a:prstGeom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E93961BF-A1A3-0AE4-DD42-7367804FE06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8000" y="5572127"/>
            <a:ext cx="1792642" cy="7791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746DB6-3D21-617B-1B47-C08EAEEDA7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100" y="1052181"/>
            <a:ext cx="6801799" cy="475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32171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go - puuteri">
    <p:bg>
      <p:bgPr>
        <a:solidFill>
          <a:srgbClr val="FBBD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CA69D5-3E11-584E-3E13-2866611477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100" y="1052181"/>
            <a:ext cx="6801799" cy="4753638"/>
          </a:xfrm>
          <a:prstGeom prst="rect">
            <a:avLst/>
          </a:prstGeom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B05C7A44-20CD-6ED5-BA22-628193AF863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8000" y="5572127"/>
            <a:ext cx="1792642" cy="7791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C0E624-8D1E-242C-793F-62F8A866AC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100" y="1052181"/>
            <a:ext cx="6801799" cy="475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91141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go - violetti">
    <p:bg>
      <p:bgPr>
        <a:solidFill>
          <a:srgbClr val="5E00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3F86CB-B74E-4D55-F965-4873E89C65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100" y="1052181"/>
            <a:ext cx="6801799" cy="47536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D15F84-3D8D-180D-AAB2-C2A3F76B9B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100" y="1052181"/>
            <a:ext cx="6801799" cy="4753638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48DC5175-89B7-5E01-5039-483A1EA377B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8000" y="5572127"/>
            <a:ext cx="1792642" cy="77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91306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Picture with Caption on right neg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CE6EC1-8831-4999-D550-AD8AB32F59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799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fi-FI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BF682D-A8DA-4DE2-90BD-314343AA4E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50000"/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00" y="252000"/>
            <a:ext cx="1149098" cy="758954"/>
          </a:xfrm>
          <a:prstGeom prst="rect">
            <a:avLst/>
          </a:prstGeom>
          <a:noFill/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18FA07EA-0A21-18F0-0389-BF96E4DCDA8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  <a:noFill/>
        </p:spPr>
      </p:pic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C0055AFA-53EF-9EAB-594E-510B567599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38012" y="1306800"/>
            <a:ext cx="5115086" cy="49032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7DC138B-748D-9EC0-5336-FB5E95F59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013" y="252000"/>
            <a:ext cx="5115086" cy="758954"/>
          </a:xfrm>
          <a:prstGeom prst="rect">
            <a:avLst/>
          </a:prstGeom>
        </p:spPr>
        <p:txBody>
          <a:bodyPr/>
          <a:lstStyle>
            <a:lvl1pPr>
              <a:lnSpc>
                <a:spcPct val="82000"/>
              </a:lnSpc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7381215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Kuvatekstillinen kuva vasemm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CE6EC1-8831-4999-D550-AD8AB32F59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28186D39-2869-C30B-6ABC-ABA9D8DA2A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00" y="252000"/>
            <a:ext cx="1149098" cy="758954"/>
          </a:xfrm>
          <a:prstGeom prst="rect">
            <a:avLst/>
          </a:prstGeom>
          <a:noFill/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EB9078F1-2D4B-2322-8D8E-519CFE822B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  <a:noFill/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044292F-F927-69F6-051F-0A4248E8718D}"/>
              </a:ext>
            </a:extLst>
          </p:cNvPr>
          <p:cNvSpPr txBox="1">
            <a:spLocks/>
          </p:cNvSpPr>
          <p:nvPr userDrawn="1"/>
        </p:nvSpPr>
        <p:spPr>
          <a:xfrm>
            <a:off x="6338901" y="252000"/>
            <a:ext cx="5115086" cy="75895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i-FI" dirty="0">
              <a:noFill/>
            </a:endParaRP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D121915E-5B8B-68EB-8678-904435B6418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338901" y="1306800"/>
            <a:ext cx="5115086" cy="490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3" name="Otsikko 12">
            <a:extLst>
              <a:ext uri="{FF2B5EF4-FFF2-40B4-BE49-F238E27FC236}">
                <a16:creationId xmlns:a16="http://schemas.microsoft.com/office/drawing/2014/main" id="{B3541A07-E614-003A-17D9-BFA328CFA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600" y="252000"/>
            <a:ext cx="4217499" cy="75895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3777461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Kuvatekstillinen kuva oike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CE6EC1-8831-4999-D550-AD8AB32F59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799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fi-FI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28186D39-2869-C30B-6ABC-ABA9D8DA2A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50000"/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00" y="252000"/>
            <a:ext cx="1149098" cy="758954"/>
          </a:xfrm>
          <a:prstGeom prst="rect">
            <a:avLst/>
          </a:prstGeom>
          <a:noFill/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EB9078F1-2D4B-2322-8D8E-519CFE822B8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  <a:noFill/>
        </p:spPr>
      </p:pic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935D010D-DD44-C2F9-8355-46CF7D53175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38012" y="1306800"/>
            <a:ext cx="5115086" cy="490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44311B9-3062-53EE-C8EB-204B5D4FA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013" y="252000"/>
            <a:ext cx="5115086" cy="758954"/>
          </a:xfrm>
          <a:prstGeom prst="rect">
            <a:avLst/>
          </a:prstGeom>
        </p:spPr>
        <p:txBody>
          <a:bodyPr/>
          <a:lstStyle>
            <a:lvl1pPr>
              <a:lnSpc>
                <a:spcPct val="82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0627844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9507E9D-36E9-3612-AE98-8E5D5969C48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DE261E5-EA7A-4F5B-41D2-909B5D4246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81472" y="3429000"/>
            <a:ext cx="8632372" cy="288471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82000"/>
              </a:lnSpc>
              <a:defRPr sz="10000" baseline="0">
                <a:solidFill>
                  <a:schemeClr val="bg1"/>
                </a:solidFill>
              </a:defRPr>
            </a:lvl1pPr>
          </a:lstStyle>
          <a:p>
            <a:r>
              <a:rPr lang="fi-FI" noProof="0" dirty="0"/>
              <a:t>Työn nimi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0909E8DA-2FB4-8FD4-A90B-D7873A9F74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50000"/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00" y="252000"/>
            <a:ext cx="1149098" cy="758954"/>
          </a:xfrm>
          <a:prstGeom prst="rect">
            <a:avLst/>
          </a:prstGeom>
          <a:noFill/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F6D4A7C5-DFDA-7C8C-F480-6BDDA8CB8C3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biLevel thresh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2311279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785E3-0790-8234-1B8A-F610A8EB09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5914" y="2431211"/>
            <a:ext cx="10080172" cy="204281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82000"/>
              </a:lnSpc>
              <a:defRPr sz="7200">
                <a:solidFill>
                  <a:schemeClr val="accent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FAD134-7843-0F2A-2A8B-9ACD371BDA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5914" y="4806676"/>
            <a:ext cx="10080172" cy="5217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i="0" baseline="0">
                <a:solidFill>
                  <a:schemeClr val="tx1"/>
                </a:solidFill>
                <a:latin typeface="Bw Gradual ExtraBold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240641-6945-4FAB-5E3A-F494F98DCC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00" y="252000"/>
            <a:ext cx="1149098" cy="7589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2018DB-8586-065C-21EA-FF064AC8D5D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796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>
            <a:extLst>
              <a:ext uri="{FF2B5EF4-FFF2-40B4-BE49-F238E27FC236}">
                <a16:creationId xmlns:a16="http://schemas.microsoft.com/office/drawing/2014/main" id="{F967B7B1-A576-5F44-46CC-5306191BA6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2066B86-21A0-496D-0808-E4DF27B58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012" y="252000"/>
            <a:ext cx="10675832" cy="758954"/>
          </a:xfrm>
          <a:prstGeom prst="rect">
            <a:avLst/>
          </a:prstGeom>
        </p:spPr>
        <p:txBody>
          <a:bodyPr/>
          <a:lstStyle>
            <a:lvl1pPr>
              <a:lnSpc>
                <a:spcPct val="82000"/>
              </a:lnSpc>
              <a:defRPr b="1" i="0">
                <a:latin typeface="Bw Gradual ExtraBold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49BAD8-4EC4-29CE-AE4F-71C4FC115E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987" y="252000"/>
            <a:ext cx="615510" cy="40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87660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neg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E8973-22EB-3E9A-AD74-6BC125450F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5914" y="2431211"/>
            <a:ext cx="10080172" cy="204281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82000"/>
              </a:lnSpc>
              <a:defRPr sz="7200" baseline="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E754A1-9A06-5561-EC49-8E944DB6A4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5914" y="4806676"/>
            <a:ext cx="10080172" cy="5217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0BBB71D9-322F-B2E8-BE90-E609A15E87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50000"/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00" y="252000"/>
            <a:ext cx="1149098" cy="758954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AB50A9C6-29F2-B422-9ED7-3B57EB00822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93826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7FB42FE-FA7D-7EB6-EA48-43F947AA76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013" y="1306800"/>
            <a:ext cx="10715974" cy="490293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5F842ED0-56DA-E933-35EB-656E66C7A8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00" y="252000"/>
            <a:ext cx="1149098" cy="758954"/>
          </a:xfrm>
          <a:prstGeom prst="rect">
            <a:avLst/>
          </a:prstGeom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6E95B189-4F53-8644-82CA-4ADB77157C0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928F9555-505D-2E3F-0197-D14C2FA27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012" y="252000"/>
            <a:ext cx="9811707" cy="758954"/>
          </a:xfrm>
          <a:prstGeom prst="rect">
            <a:avLst/>
          </a:prstGeom>
        </p:spPr>
        <p:txBody>
          <a:bodyPr/>
          <a:lstStyle>
            <a:lvl1pPr>
              <a:lnSpc>
                <a:spcPct val="82000"/>
              </a:lnSpc>
              <a:defRPr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824630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neg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:a16="http://schemas.microsoft.com/office/drawing/2014/main" id="{33D95D6B-3A46-CAD5-0A01-9038530462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50000"/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00" y="252000"/>
            <a:ext cx="1149098" cy="758954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85FC7C84-950B-25E5-A75A-69EC76542EB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1C1F5FC-E1C3-ECBE-56A7-82C7C66CF5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013" y="1306800"/>
            <a:ext cx="10715974" cy="4903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AFFE7BA-571F-8925-E253-366A8CBDF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012" y="252000"/>
            <a:ext cx="9811707" cy="758954"/>
          </a:xfrm>
          <a:prstGeom prst="rect">
            <a:avLst/>
          </a:prstGeom>
        </p:spPr>
        <p:txBody>
          <a:bodyPr/>
          <a:lstStyle>
            <a:lvl1pPr>
              <a:lnSpc>
                <a:spcPct val="82000"/>
              </a:lnSpc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5760378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44BA3-1B55-FC4E-4ED7-66519383C4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8013" y="1306800"/>
            <a:ext cx="5220000" cy="4903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7E11E1-AFBB-EF3C-3FCB-2D25859C6A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3989" y="1306799"/>
            <a:ext cx="5220000" cy="4903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B757819D-6224-C34C-97ED-D1FF3560E2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00" y="252000"/>
            <a:ext cx="1149098" cy="758954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123BF887-D687-6D68-1E24-07F82D92DB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DF5501CA-7FED-F7F9-7A7C-CCC17BDBF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012" y="252000"/>
            <a:ext cx="9811707" cy="758954"/>
          </a:xfrm>
          <a:prstGeom prst="rect">
            <a:avLst/>
          </a:prstGeom>
        </p:spPr>
        <p:txBody>
          <a:bodyPr/>
          <a:lstStyle>
            <a:lvl1pPr>
              <a:lnSpc>
                <a:spcPct val="82000"/>
              </a:lnSpc>
              <a:defRPr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236122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 neg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2E3F303D-2F9A-FB89-87B6-144C122381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50000"/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00" y="252000"/>
            <a:ext cx="1149098" cy="758954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AE7B8F04-9313-4E4D-9D8D-5AEF4771E99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0CA7499-819D-47C0-2933-F87E283DAC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8013" y="1306800"/>
            <a:ext cx="5220000" cy="49032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DD2C7BDF-ECE8-2BB8-4B8B-7D686F1CC8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3989" y="1306799"/>
            <a:ext cx="5220000" cy="49032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8F0EF80-2D8D-343E-53A8-4EDF41771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012" y="252000"/>
            <a:ext cx="9811707" cy="758954"/>
          </a:xfrm>
          <a:prstGeom prst="rect">
            <a:avLst/>
          </a:prstGeom>
        </p:spPr>
        <p:txBody>
          <a:bodyPr/>
          <a:lstStyle>
            <a:lvl1pPr>
              <a:lnSpc>
                <a:spcPct val="82000"/>
              </a:lnSpc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0316679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53E4A24B-EB5C-E231-8D9A-EFD0A7AE2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00" y="252000"/>
            <a:ext cx="1149098" cy="758954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F967B7B1-A576-5F44-46CC-5306191BA6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2066B86-21A0-496D-0808-E4DF27B58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012" y="252000"/>
            <a:ext cx="9811707" cy="758954"/>
          </a:xfrm>
          <a:prstGeom prst="rect">
            <a:avLst/>
          </a:prstGeom>
        </p:spPr>
        <p:txBody>
          <a:bodyPr/>
          <a:lstStyle>
            <a:lvl1pPr>
              <a:lnSpc>
                <a:spcPct val="82000"/>
              </a:lnSpc>
              <a:defRPr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1145601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neg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11EEFFA5-4FA5-9F13-7542-09F2E380B0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50000"/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00" y="252000"/>
            <a:ext cx="1149098" cy="758954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E1EA9CE8-9478-28E9-BE9A-85E0C38F2C9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DA55D77-49FA-31C6-8678-74B8234D8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012" y="252000"/>
            <a:ext cx="9811707" cy="758954"/>
          </a:xfrm>
          <a:prstGeom prst="rect">
            <a:avLst/>
          </a:prstGeom>
        </p:spPr>
        <p:txBody>
          <a:bodyPr/>
          <a:lstStyle>
            <a:lvl1pPr>
              <a:lnSpc>
                <a:spcPct val="82000"/>
              </a:lnSpc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7521424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B54A47CA-2DAF-90A9-DACD-4F252F3C7C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00" y="252000"/>
            <a:ext cx="1149098" cy="758954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094DD28D-9A25-8533-0953-91DBF6A1C1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63650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neg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A34CB658-9418-B210-CA74-A42D943B91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50000"/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00" y="252000"/>
            <a:ext cx="1149098" cy="758954"/>
          </a:xfrm>
          <a:prstGeom prst="rect">
            <a:avLst/>
          </a:prstGeom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0EEB24CB-DF65-540A-FA2F-348C55F1583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61416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Sivuja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4C49227-2D68-09D9-DDAB-9D83FDA98A73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1" i="0" dirty="0">
              <a:latin typeface="Bw Gradual ExtraBold" pitchFamily="2" charset="77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37C2187E-266F-332C-44E0-2CC082E41F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50000"/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00" y="252000"/>
            <a:ext cx="1149098" cy="758954"/>
          </a:xfrm>
          <a:prstGeom prst="rect">
            <a:avLst/>
          </a:prstGeom>
          <a:noFill/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1DC1C6F8-B8BA-C569-DEFD-51BCF8F61A2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07692" y="5573692"/>
            <a:ext cx="1790460" cy="7781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01568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26" Type="http://schemas.openxmlformats.org/officeDocument/2006/relationships/slideLayout" Target="../slideLayouts/slideLayout68.xml"/><Relationship Id="rId39" Type="http://schemas.openxmlformats.org/officeDocument/2006/relationships/slideLayout" Target="../slideLayouts/slideLayout81.xml"/><Relationship Id="rId21" Type="http://schemas.openxmlformats.org/officeDocument/2006/relationships/slideLayout" Target="../slideLayouts/slideLayout63.xml"/><Relationship Id="rId34" Type="http://schemas.openxmlformats.org/officeDocument/2006/relationships/slideLayout" Target="../slideLayouts/slideLayout76.xml"/><Relationship Id="rId42" Type="http://schemas.openxmlformats.org/officeDocument/2006/relationships/slideLayout" Target="../slideLayouts/slideLayout84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9" Type="http://schemas.openxmlformats.org/officeDocument/2006/relationships/slideLayout" Target="../slideLayouts/slideLayout71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24" Type="http://schemas.openxmlformats.org/officeDocument/2006/relationships/slideLayout" Target="../slideLayouts/slideLayout66.xml"/><Relationship Id="rId32" Type="http://schemas.openxmlformats.org/officeDocument/2006/relationships/slideLayout" Target="../slideLayouts/slideLayout74.xml"/><Relationship Id="rId37" Type="http://schemas.openxmlformats.org/officeDocument/2006/relationships/slideLayout" Target="../slideLayouts/slideLayout79.xml"/><Relationship Id="rId40" Type="http://schemas.openxmlformats.org/officeDocument/2006/relationships/slideLayout" Target="../slideLayouts/slideLayout82.xml"/><Relationship Id="rId45" Type="http://schemas.openxmlformats.org/officeDocument/2006/relationships/slideLayout" Target="../slideLayouts/slideLayout87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23" Type="http://schemas.openxmlformats.org/officeDocument/2006/relationships/slideLayout" Target="../slideLayouts/slideLayout65.xml"/><Relationship Id="rId28" Type="http://schemas.openxmlformats.org/officeDocument/2006/relationships/slideLayout" Target="../slideLayouts/slideLayout70.xml"/><Relationship Id="rId36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1.xml"/><Relationship Id="rId31" Type="http://schemas.openxmlformats.org/officeDocument/2006/relationships/slideLayout" Target="../slideLayouts/slideLayout73.xml"/><Relationship Id="rId44" Type="http://schemas.openxmlformats.org/officeDocument/2006/relationships/slideLayout" Target="../slideLayouts/slideLayout86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Relationship Id="rId22" Type="http://schemas.openxmlformats.org/officeDocument/2006/relationships/slideLayout" Target="../slideLayouts/slideLayout64.xml"/><Relationship Id="rId27" Type="http://schemas.openxmlformats.org/officeDocument/2006/relationships/slideLayout" Target="../slideLayouts/slideLayout69.xml"/><Relationship Id="rId30" Type="http://schemas.openxmlformats.org/officeDocument/2006/relationships/slideLayout" Target="../slideLayouts/slideLayout72.xml"/><Relationship Id="rId35" Type="http://schemas.openxmlformats.org/officeDocument/2006/relationships/slideLayout" Target="../slideLayouts/slideLayout77.xml"/><Relationship Id="rId43" Type="http://schemas.openxmlformats.org/officeDocument/2006/relationships/slideLayout" Target="../slideLayouts/slideLayout85.xml"/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5" Type="http://schemas.openxmlformats.org/officeDocument/2006/relationships/slideLayout" Target="../slideLayouts/slideLayout67.xml"/><Relationship Id="rId33" Type="http://schemas.openxmlformats.org/officeDocument/2006/relationships/slideLayout" Target="../slideLayouts/slideLayout75.xml"/><Relationship Id="rId38" Type="http://schemas.openxmlformats.org/officeDocument/2006/relationships/slideLayout" Target="../slideLayouts/slideLayout80.xml"/><Relationship Id="rId46" Type="http://schemas.openxmlformats.org/officeDocument/2006/relationships/theme" Target="../theme/theme2.xml"/><Relationship Id="rId20" Type="http://schemas.openxmlformats.org/officeDocument/2006/relationships/slideLayout" Target="../slideLayouts/slideLayout62.xml"/><Relationship Id="rId41" Type="http://schemas.openxmlformats.org/officeDocument/2006/relationships/slideLayout" Target="../slideLayouts/slideLayout83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0.xml"/><Relationship Id="rId18" Type="http://schemas.openxmlformats.org/officeDocument/2006/relationships/slideLayout" Target="../slideLayouts/slideLayout105.xml"/><Relationship Id="rId26" Type="http://schemas.openxmlformats.org/officeDocument/2006/relationships/slideLayout" Target="../slideLayouts/slideLayout113.xml"/><Relationship Id="rId39" Type="http://schemas.openxmlformats.org/officeDocument/2006/relationships/theme" Target="../theme/theme3.xml"/><Relationship Id="rId21" Type="http://schemas.openxmlformats.org/officeDocument/2006/relationships/slideLayout" Target="../slideLayouts/slideLayout108.xml"/><Relationship Id="rId34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03.xml"/><Relationship Id="rId20" Type="http://schemas.openxmlformats.org/officeDocument/2006/relationships/slideLayout" Target="../slideLayouts/slideLayout107.xml"/><Relationship Id="rId29" Type="http://schemas.openxmlformats.org/officeDocument/2006/relationships/slideLayout" Target="../slideLayouts/slideLayout116.xml"/><Relationship Id="rId41" Type="http://schemas.openxmlformats.org/officeDocument/2006/relationships/image" Target="../media/image11.png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24" Type="http://schemas.openxmlformats.org/officeDocument/2006/relationships/slideLayout" Target="../slideLayouts/slideLayout111.xml"/><Relationship Id="rId32" Type="http://schemas.openxmlformats.org/officeDocument/2006/relationships/slideLayout" Target="../slideLayouts/slideLayout119.xml"/><Relationship Id="rId37" Type="http://schemas.openxmlformats.org/officeDocument/2006/relationships/slideLayout" Target="../slideLayouts/slideLayout124.xml"/><Relationship Id="rId40" Type="http://schemas.openxmlformats.org/officeDocument/2006/relationships/image" Target="../media/image9.png"/><Relationship Id="rId5" Type="http://schemas.openxmlformats.org/officeDocument/2006/relationships/slideLayout" Target="../slideLayouts/slideLayout92.xml"/><Relationship Id="rId15" Type="http://schemas.openxmlformats.org/officeDocument/2006/relationships/slideLayout" Target="../slideLayouts/slideLayout102.xml"/><Relationship Id="rId23" Type="http://schemas.openxmlformats.org/officeDocument/2006/relationships/slideLayout" Target="../slideLayouts/slideLayout110.xml"/><Relationship Id="rId28" Type="http://schemas.openxmlformats.org/officeDocument/2006/relationships/slideLayout" Target="../slideLayouts/slideLayout115.xml"/><Relationship Id="rId36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97.xml"/><Relationship Id="rId19" Type="http://schemas.openxmlformats.org/officeDocument/2006/relationships/slideLayout" Target="../slideLayouts/slideLayout106.xml"/><Relationship Id="rId31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101.xml"/><Relationship Id="rId22" Type="http://schemas.openxmlformats.org/officeDocument/2006/relationships/slideLayout" Target="../slideLayouts/slideLayout109.xml"/><Relationship Id="rId27" Type="http://schemas.openxmlformats.org/officeDocument/2006/relationships/slideLayout" Target="../slideLayouts/slideLayout114.xml"/><Relationship Id="rId30" Type="http://schemas.openxmlformats.org/officeDocument/2006/relationships/slideLayout" Target="../slideLayouts/slideLayout117.xml"/><Relationship Id="rId35" Type="http://schemas.openxmlformats.org/officeDocument/2006/relationships/slideLayout" Target="../slideLayouts/slideLayout122.xml"/><Relationship Id="rId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9.xml"/><Relationship Id="rId17" Type="http://schemas.openxmlformats.org/officeDocument/2006/relationships/slideLayout" Target="../slideLayouts/slideLayout104.xml"/><Relationship Id="rId25" Type="http://schemas.openxmlformats.org/officeDocument/2006/relationships/slideLayout" Target="../slideLayouts/slideLayout112.xml"/><Relationship Id="rId33" Type="http://schemas.openxmlformats.org/officeDocument/2006/relationships/slideLayout" Target="../slideLayouts/slideLayout120.xml"/><Relationship Id="rId38" Type="http://schemas.openxmlformats.org/officeDocument/2006/relationships/slideLayout" Target="../slideLayouts/slideLayout1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C2490D-29D2-261E-07C3-F448BA72E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3976" y="319407"/>
            <a:ext cx="9569824" cy="75895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9747B5-A639-D1FB-1131-F659E5BA97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83976" y="1825625"/>
            <a:ext cx="956982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4219156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700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701" r:id="rId24"/>
    <p:sldLayoutId id="2147483702" r:id="rId25"/>
    <p:sldLayoutId id="2147483704" r:id="rId26"/>
    <p:sldLayoutId id="2147483703" r:id="rId27"/>
    <p:sldLayoutId id="2147483705" r:id="rId28"/>
    <p:sldLayoutId id="2147483706" r:id="rId29"/>
    <p:sldLayoutId id="2147483684" r:id="rId30"/>
    <p:sldLayoutId id="2147483685" r:id="rId31"/>
    <p:sldLayoutId id="2147483698" r:id="rId32"/>
    <p:sldLayoutId id="2147483699" r:id="rId33"/>
    <p:sldLayoutId id="2147483686" r:id="rId34"/>
    <p:sldLayoutId id="2147483687" r:id="rId35"/>
    <p:sldLayoutId id="2147483688" r:id="rId36"/>
    <p:sldLayoutId id="2147483689" r:id="rId37"/>
    <p:sldLayoutId id="2147483690" r:id="rId38"/>
    <p:sldLayoutId id="2147483691" r:id="rId39"/>
    <p:sldLayoutId id="2147483692" r:id="rId40"/>
    <p:sldLayoutId id="2147483693" r:id="rId41"/>
    <p:sldLayoutId id="2147483694" r:id="rId42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6000" b="1" i="0" kern="1200">
          <a:solidFill>
            <a:schemeClr val="accent1"/>
          </a:solidFill>
          <a:latin typeface="Bw Gradual ExtraBol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Bw Gradual Ligh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Bw Gradual Light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Bw Gradual Ligh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Bw Gradual Light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Bw Gradual Ligh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C2490D-29D2-261E-07C3-F448BA72E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3976" y="319407"/>
            <a:ext cx="9569824" cy="75895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9747B5-A639-D1FB-1131-F659E5BA97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83976" y="1825625"/>
            <a:ext cx="956982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288104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  <p:sldLayoutId id="2147483726" r:id="rId19"/>
    <p:sldLayoutId id="2147483727" r:id="rId20"/>
    <p:sldLayoutId id="2147483728" r:id="rId21"/>
    <p:sldLayoutId id="2147483729" r:id="rId22"/>
    <p:sldLayoutId id="2147483730" r:id="rId23"/>
    <p:sldLayoutId id="2147483731" r:id="rId24"/>
    <p:sldLayoutId id="2147483732" r:id="rId25"/>
    <p:sldLayoutId id="2147483733" r:id="rId26"/>
    <p:sldLayoutId id="2147483734" r:id="rId27"/>
    <p:sldLayoutId id="2147483735" r:id="rId28"/>
    <p:sldLayoutId id="2147483736" r:id="rId29"/>
    <p:sldLayoutId id="2147483737" r:id="rId30"/>
    <p:sldLayoutId id="2147483738" r:id="rId31"/>
    <p:sldLayoutId id="2147483739" r:id="rId32"/>
    <p:sldLayoutId id="2147483740" r:id="rId33"/>
    <p:sldLayoutId id="2147483741" r:id="rId34"/>
    <p:sldLayoutId id="2147483742" r:id="rId35"/>
    <p:sldLayoutId id="2147483743" r:id="rId36"/>
    <p:sldLayoutId id="2147483744" r:id="rId37"/>
    <p:sldLayoutId id="2147483745" r:id="rId38"/>
    <p:sldLayoutId id="2147483746" r:id="rId39"/>
    <p:sldLayoutId id="2147483747" r:id="rId40"/>
    <p:sldLayoutId id="2147483748" r:id="rId41"/>
    <p:sldLayoutId id="2147483749" r:id="rId42"/>
    <p:sldLayoutId id="2147483789" r:id="rId43"/>
    <p:sldLayoutId id="2147483790" r:id="rId44"/>
    <p:sldLayoutId id="2147483791" r:id="rId45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6000" b="1" i="0" kern="1200">
          <a:solidFill>
            <a:schemeClr val="accent1"/>
          </a:solidFill>
          <a:latin typeface="Bw Gradual ExtraBol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Bw Gradual Ligh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Bw Gradual Light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Bw Gradual Ligh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Bw Gradual Light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Bw Gradual Ligh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2160" userDrawn="1">
          <p15:clr>
            <a:srgbClr val="F26B43"/>
          </p15:clr>
        </p15:guide>
        <p15:guide id="4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6DCD8744-D922-8B07-5DC2-6C7E72F1CCC4}"/>
              </a:ext>
            </a:extLst>
          </p:cNvPr>
          <p:cNvPicPr>
            <a:picLocks noChangeAspect="1"/>
          </p:cNvPicPr>
          <p:nvPr/>
        </p:nvPicPr>
        <p:blipFill>
          <a:blip r:embed="rId4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506769" y="5572127"/>
            <a:ext cx="1792642" cy="779104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C2490D-29D2-261E-07C3-F448BA72E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3976" y="319407"/>
            <a:ext cx="9569824" cy="75895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9747B5-A639-D1FB-1131-F659E5BA97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83976" y="1825625"/>
            <a:ext cx="956982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4A3FB-A4CD-778B-F652-35C8BC6E67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55505" y="6374653"/>
            <a:ext cx="4527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i="0">
                <a:solidFill>
                  <a:schemeClr val="tx1"/>
                </a:solidFill>
                <a:latin typeface="Bw Gradual ExtraBold" pitchFamily="2" charset="77"/>
              </a:defRPr>
            </a:lvl1pPr>
          </a:lstStyle>
          <a:p>
            <a:fld id="{DC7DE54E-EC86-4C34-AC77-9F813A32BD4A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6CEB9A-0D2D-5F1C-6A2C-A4509B738E51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47" y="271645"/>
            <a:ext cx="1149098" cy="75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490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  <p:sldLayoutId id="2147483768" r:id="rId18"/>
    <p:sldLayoutId id="2147483769" r:id="rId19"/>
    <p:sldLayoutId id="2147483770" r:id="rId20"/>
    <p:sldLayoutId id="2147483771" r:id="rId21"/>
    <p:sldLayoutId id="2147483772" r:id="rId22"/>
    <p:sldLayoutId id="2147483773" r:id="rId23"/>
    <p:sldLayoutId id="2147483774" r:id="rId24"/>
    <p:sldLayoutId id="2147483775" r:id="rId25"/>
    <p:sldLayoutId id="2147483776" r:id="rId26"/>
    <p:sldLayoutId id="2147483777" r:id="rId27"/>
    <p:sldLayoutId id="2147483778" r:id="rId28"/>
    <p:sldLayoutId id="2147483779" r:id="rId29"/>
    <p:sldLayoutId id="2147483780" r:id="rId30"/>
    <p:sldLayoutId id="2147483781" r:id="rId31"/>
    <p:sldLayoutId id="2147483782" r:id="rId32"/>
    <p:sldLayoutId id="2147483783" r:id="rId33"/>
    <p:sldLayoutId id="2147483784" r:id="rId34"/>
    <p:sldLayoutId id="2147483785" r:id="rId35"/>
    <p:sldLayoutId id="2147483786" r:id="rId36"/>
    <p:sldLayoutId id="2147483787" r:id="rId37"/>
    <p:sldLayoutId id="2147483788" r:id="rId38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6000" b="1" i="0" kern="1200">
          <a:solidFill>
            <a:schemeClr val="accent1"/>
          </a:solidFill>
          <a:latin typeface="Bw Gradual ExtraBol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1" i="0" kern="1200">
          <a:solidFill>
            <a:schemeClr val="tx1"/>
          </a:solidFill>
          <a:latin typeface="Bw Gradual ExtraBold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i="0" kern="1200">
          <a:solidFill>
            <a:schemeClr val="tx1"/>
          </a:solidFill>
          <a:latin typeface="Bw Gradual ExtraBold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i="0" kern="1200">
          <a:solidFill>
            <a:schemeClr val="tx1"/>
          </a:solidFill>
          <a:latin typeface="Bw Gradual ExtraBold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i="0" kern="1200">
          <a:solidFill>
            <a:schemeClr val="tx1"/>
          </a:solidFill>
          <a:latin typeface="Bw Gradual ExtraBold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Bw Gradual Medium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bin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ckpik.com/bird-s-eye-view-photo-city-87987" TargetMode="External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24.jp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0.xml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fi/photos/ajoneuvo-autonominen-autonominen-ajo-4759347/" TargetMode="External"/><Relationship Id="rId7" Type="http://schemas.openxmlformats.org/officeDocument/2006/relationships/hyperlink" Target="https://commons.wikimedia.org/w/index.php?curid=10811588" TargetMode="External"/><Relationship Id="rId2" Type="http://schemas.openxmlformats.org/officeDocument/2006/relationships/hyperlink" Target="https://www.ykliitto.fi/sites/www.ykliitto.fi/files/images/SDGt_kaikki_uusi_0.jpg" TargetMode="External"/><Relationship Id="rId1" Type="http://schemas.openxmlformats.org/officeDocument/2006/relationships/slideLayout" Target="../slideLayouts/slideLayout91.xml"/><Relationship Id="rId6" Type="http://schemas.openxmlformats.org/officeDocument/2006/relationships/hyperlink" Target="https://unsplash.com/photos/white-mattresses-with-blanket-RDIa_qFpWHc" TargetMode="External"/><Relationship Id="rId5" Type="http://schemas.openxmlformats.org/officeDocument/2006/relationships/hyperlink" Target="https://pixabay.com/fi/photos/liukuportaiden-metro-k%C3%B6%C3%B6penhaminan-4907329/" TargetMode="External"/><Relationship Id="rId4" Type="http://schemas.openxmlformats.org/officeDocument/2006/relationships/hyperlink" Target="https://pixabay.com/fi/photos/aurinko-paneeli-city-energia-4478105/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.wikimedia.org/wikipedia/commons/d/d0/Carcassonne_in_Hattula.jpg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0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15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445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15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353;gae1327b8ce_0_51">
            <a:extLst>
              <a:ext uri="{FF2B5EF4-FFF2-40B4-BE49-F238E27FC236}">
                <a16:creationId xmlns:a16="http://schemas.microsoft.com/office/drawing/2014/main" id="{BBA9B4B0-1B6B-07C3-B5E4-3F1A07849267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9809" y="-1473741"/>
            <a:ext cx="9771229" cy="980548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75ED8996-D275-CF2D-FE05-D16105DB75EC}"/>
              </a:ext>
            </a:extLst>
          </p:cNvPr>
          <p:cNvSpPr txBox="1"/>
          <p:nvPr/>
        </p:nvSpPr>
        <p:spPr>
          <a:xfrm>
            <a:off x="3609833" y="1637309"/>
            <a:ext cx="610054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5400" b="1" u="none" strike="noStrike" kern="1200" cap="none" spc="0" normalizeH="0" baseline="0" noProof="0" dirty="0" err="1">
                <a:ln>
                  <a:noFill/>
                </a:ln>
                <a:solidFill>
                  <a:srgbClr val="EC1558"/>
                </a:solidFill>
                <a:effectLst/>
                <a:uLnTx/>
                <a:uFillTx/>
                <a:latin typeface="Bw Gradual ExtraBold" pitchFamily="2" charset="77"/>
              </a:rPr>
              <a:t>Maid</a:t>
            </a:r>
            <a:r>
              <a:rPr kumimoji="0" lang="fi-FI" sz="5400" b="1" u="none" strike="noStrike" kern="1200" cap="none" spc="0" normalizeH="0" baseline="0" noProof="0" dirty="0">
                <a:ln>
                  <a:noFill/>
                </a:ln>
                <a:solidFill>
                  <a:srgbClr val="EC1558"/>
                </a:solidFill>
                <a:effectLst/>
                <a:uLnTx/>
                <a:uFillTx/>
                <a:latin typeface="Bw Gradual ExtraBold" pitchFamily="2" charset="77"/>
              </a:rPr>
              <a:t> </a:t>
            </a:r>
            <a:r>
              <a:rPr kumimoji="0" lang="fi-FI" sz="5400" b="1" u="none" strike="noStrike" kern="1200" cap="none" spc="0" normalizeH="0" baseline="0" noProof="0" dirty="0" err="1">
                <a:ln>
                  <a:noFill/>
                </a:ln>
                <a:solidFill>
                  <a:srgbClr val="EC1558"/>
                </a:solidFill>
                <a:effectLst/>
                <a:uLnTx/>
                <a:uFillTx/>
                <a:latin typeface="Bw Gradual ExtraBold" pitchFamily="2" charset="77"/>
              </a:rPr>
              <a:t>suvdilis</a:t>
            </a:r>
            <a:r>
              <a:rPr kumimoji="0" lang="fi-FI" sz="5400" b="1" u="none" strike="noStrike" kern="1200" cap="none" spc="0" normalizeH="0" baseline="0" noProof="0" dirty="0">
                <a:ln>
                  <a:noFill/>
                </a:ln>
                <a:solidFill>
                  <a:srgbClr val="EC1558"/>
                </a:solidFill>
                <a:effectLst/>
                <a:uLnTx/>
                <a:uFillTx/>
                <a:latin typeface="Bw Gradual ExtraBold" pitchFamily="2" charset="77"/>
              </a:rPr>
              <a:t> </a:t>
            </a:r>
            <a:r>
              <a:rPr kumimoji="0" lang="fi-FI" sz="5400" b="1" u="none" strike="noStrike" kern="1200" cap="none" spc="0" normalizeH="0" baseline="0" noProof="0" dirty="0" err="1">
                <a:ln>
                  <a:noFill/>
                </a:ln>
                <a:solidFill>
                  <a:srgbClr val="EC1558"/>
                </a:solidFill>
                <a:effectLst/>
                <a:uLnTx/>
                <a:uFillTx/>
                <a:latin typeface="Bw Gradual ExtraBold" pitchFamily="2" charset="77"/>
              </a:rPr>
              <a:t>ovdáneapmi</a:t>
            </a:r>
            <a:r>
              <a:rPr kumimoji="0" lang="fi-FI" sz="5400" b="1" u="none" strike="noStrike" kern="1200" cap="none" spc="0" normalizeH="0" baseline="0" noProof="0" dirty="0">
                <a:ln>
                  <a:noFill/>
                </a:ln>
                <a:solidFill>
                  <a:srgbClr val="EC1558"/>
                </a:solidFill>
                <a:effectLst/>
                <a:uLnTx/>
                <a:uFillTx/>
                <a:latin typeface="Bw Gradual ExtraBold" pitchFamily="2" charset="77"/>
              </a:rPr>
              <a:t> </a:t>
            </a:r>
            <a:r>
              <a:rPr kumimoji="0" lang="fi-FI" sz="5400" b="1" u="none" strike="noStrike" kern="1200" cap="none" spc="0" normalizeH="0" baseline="0" noProof="0" dirty="0" err="1">
                <a:ln>
                  <a:noFill/>
                </a:ln>
                <a:solidFill>
                  <a:srgbClr val="EC1558"/>
                </a:solidFill>
                <a:effectLst/>
                <a:uLnTx/>
                <a:uFillTx/>
                <a:latin typeface="Bw Gradual ExtraBold" pitchFamily="2" charset="77"/>
              </a:rPr>
              <a:t>mearkkaša</a:t>
            </a:r>
            <a:r>
              <a:rPr kumimoji="0" lang="fi-FI" sz="5400" b="1" u="none" strike="noStrike" kern="1200" cap="none" spc="0" normalizeH="0" baseline="0" noProof="0" dirty="0">
                <a:ln>
                  <a:noFill/>
                </a:ln>
                <a:solidFill>
                  <a:srgbClr val="EC1558"/>
                </a:solidFill>
                <a:effectLst/>
                <a:uLnTx/>
                <a:uFillTx/>
                <a:latin typeface="Bw Gradual ExtraBold" pitchFamily="2" charset="77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18897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15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isällön paikkamerkki 7">
            <a:extLst>
              <a:ext uri="{FF2B5EF4-FFF2-40B4-BE49-F238E27FC236}">
                <a16:creationId xmlns:a16="http://schemas.microsoft.com/office/drawing/2014/main" id="{8C9C68C6-8567-75DF-1FCC-7061E8E07C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813" y="1017381"/>
            <a:ext cx="8644374" cy="5580010"/>
          </a:xfrm>
          <a:prstGeom prst="rect">
            <a:avLst/>
          </a:prstGeom>
          <a:noFill/>
        </p:spPr>
      </p:pic>
      <p:sp>
        <p:nvSpPr>
          <p:cNvPr id="9" name="Otsikko 2">
            <a:extLst>
              <a:ext uri="{FF2B5EF4-FFF2-40B4-BE49-F238E27FC236}">
                <a16:creationId xmlns:a16="http://schemas.microsoft.com/office/drawing/2014/main" id="{AB3AFD8C-9DFB-03C2-F2BC-D30FDA6F215B}"/>
              </a:ext>
            </a:extLst>
          </p:cNvPr>
          <p:cNvSpPr txBox="1">
            <a:spLocks/>
          </p:cNvSpPr>
          <p:nvPr/>
        </p:nvSpPr>
        <p:spPr>
          <a:xfrm>
            <a:off x="738012" y="252000"/>
            <a:ext cx="10272888" cy="75895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1" i="0" kern="1200">
                <a:solidFill>
                  <a:schemeClr val="accent1"/>
                </a:solidFill>
                <a:latin typeface="Bw Gradual ExtraBold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fi-FI" sz="5100" dirty="0" err="1">
                <a:solidFill>
                  <a:schemeClr val="bg1"/>
                </a:solidFill>
              </a:rPr>
              <a:t>Suvdilis</a:t>
            </a:r>
            <a:r>
              <a:rPr lang="fi-FI" sz="5100" dirty="0">
                <a:solidFill>
                  <a:schemeClr val="bg1"/>
                </a:solidFill>
              </a:rPr>
              <a:t> </a:t>
            </a:r>
            <a:r>
              <a:rPr lang="fi-FI" sz="5100" dirty="0" err="1">
                <a:solidFill>
                  <a:schemeClr val="bg1"/>
                </a:solidFill>
              </a:rPr>
              <a:t>ovdáneapmi</a:t>
            </a:r>
            <a:endParaRPr lang="fi-FI" sz="51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EF3BA9-F916-35F5-3FF8-62DAC2F8747C}"/>
              </a:ext>
            </a:extLst>
          </p:cNvPr>
          <p:cNvSpPr txBox="1"/>
          <p:nvPr/>
        </p:nvSpPr>
        <p:spPr>
          <a:xfrm>
            <a:off x="9178290" y="6305791"/>
            <a:ext cx="24638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Kuva: ykliitto.fi</a:t>
            </a:r>
          </a:p>
        </p:txBody>
      </p:sp>
    </p:spTree>
    <p:extLst>
      <p:ext uri="{BB962C8B-B14F-4D97-AF65-F5344CB8AC3E}">
        <p14:creationId xmlns:p14="http://schemas.microsoft.com/office/powerpoint/2010/main" val="27305834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15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353;gae1327b8ce_0_51">
            <a:extLst>
              <a:ext uri="{FF2B5EF4-FFF2-40B4-BE49-F238E27FC236}">
                <a16:creationId xmlns:a16="http://schemas.microsoft.com/office/drawing/2014/main" id="{BBA9B4B0-1B6B-07C3-B5E4-3F1A07849267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9809" y="-1473741"/>
            <a:ext cx="9771229" cy="980548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75ED8996-D275-CF2D-FE05-D16105DB75EC}"/>
              </a:ext>
            </a:extLst>
          </p:cNvPr>
          <p:cNvSpPr txBox="1"/>
          <p:nvPr/>
        </p:nvSpPr>
        <p:spPr>
          <a:xfrm>
            <a:off x="3348576" y="1674674"/>
            <a:ext cx="610054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5400" b="1" u="none" strike="noStrike" kern="1200" cap="none" spc="0" normalizeH="0" baseline="0" noProof="0" dirty="0" err="1">
                <a:ln>
                  <a:noFill/>
                </a:ln>
                <a:solidFill>
                  <a:srgbClr val="EC1558"/>
                </a:solidFill>
                <a:effectLst/>
                <a:uLnTx/>
                <a:uFillTx/>
                <a:latin typeface="Bw Gradual ExtraBold" pitchFamily="2" charset="77"/>
              </a:rPr>
              <a:t>Makkár</a:t>
            </a:r>
            <a:r>
              <a:rPr kumimoji="0" lang="fi-FI" sz="5400" b="1" u="none" strike="noStrike" kern="1200" cap="none" spc="0" normalizeH="0" baseline="0" noProof="0" dirty="0">
                <a:ln>
                  <a:noFill/>
                </a:ln>
                <a:solidFill>
                  <a:srgbClr val="EC1558"/>
                </a:solidFill>
                <a:effectLst/>
                <a:uLnTx/>
                <a:uFillTx/>
                <a:latin typeface="Bw Gradual ExtraBold" pitchFamily="2" charset="77"/>
              </a:rPr>
              <a:t> </a:t>
            </a:r>
            <a:r>
              <a:rPr kumimoji="0" lang="fi-FI" sz="5400" b="1" u="none" strike="noStrike" kern="1200" cap="none" spc="0" normalizeH="0" baseline="0" noProof="0" dirty="0" err="1">
                <a:ln>
                  <a:noFill/>
                </a:ln>
                <a:solidFill>
                  <a:srgbClr val="EC1558"/>
                </a:solidFill>
                <a:effectLst/>
                <a:uLnTx/>
                <a:uFillTx/>
                <a:latin typeface="Bw Gradual ExtraBold" pitchFamily="2" charset="77"/>
              </a:rPr>
              <a:t>lea</a:t>
            </a:r>
            <a:r>
              <a:rPr kumimoji="0" lang="fi-FI" sz="5400" b="1" u="none" strike="noStrike" kern="1200" cap="none" spc="0" normalizeH="0" baseline="0" noProof="0" dirty="0">
                <a:ln>
                  <a:noFill/>
                </a:ln>
                <a:solidFill>
                  <a:srgbClr val="EC1558"/>
                </a:solidFill>
                <a:effectLst/>
                <a:uLnTx/>
                <a:uFillTx/>
                <a:latin typeface="Bw Gradual ExtraBold" pitchFamily="2" charset="77"/>
              </a:rPr>
              <a:t> </a:t>
            </a:r>
            <a:r>
              <a:rPr kumimoji="0" lang="fi-FI" sz="5400" b="1" u="none" strike="noStrike" kern="1200" cap="none" spc="0" normalizeH="0" baseline="0" noProof="0" dirty="0" err="1">
                <a:ln>
                  <a:noFill/>
                </a:ln>
                <a:solidFill>
                  <a:srgbClr val="EC1558"/>
                </a:solidFill>
                <a:effectLst/>
                <a:uLnTx/>
                <a:uFillTx/>
                <a:latin typeface="Bw Gradual ExtraBold" pitchFamily="2" charset="77"/>
              </a:rPr>
              <a:t>doaibmi</a:t>
            </a:r>
            <a:r>
              <a:rPr kumimoji="0" lang="fi-FI" sz="5400" b="1" u="none" strike="noStrike" kern="1200" cap="none" spc="0" normalizeH="0" baseline="0" noProof="0" dirty="0">
                <a:ln>
                  <a:noFill/>
                </a:ln>
                <a:solidFill>
                  <a:srgbClr val="EC1558"/>
                </a:solidFill>
                <a:effectLst/>
                <a:uLnTx/>
                <a:uFillTx/>
                <a:latin typeface="Bw Gradual ExtraBold" pitchFamily="2" charset="77"/>
              </a:rPr>
              <a:t> </a:t>
            </a:r>
            <a:r>
              <a:rPr kumimoji="0" lang="fi-FI" sz="5400" b="1" u="none" strike="noStrike" kern="1200" cap="none" spc="0" normalizeH="0" baseline="0" noProof="0" dirty="0" err="1">
                <a:ln>
                  <a:noFill/>
                </a:ln>
                <a:solidFill>
                  <a:srgbClr val="EC1558"/>
                </a:solidFill>
                <a:effectLst/>
                <a:uLnTx/>
                <a:uFillTx/>
                <a:latin typeface="Bw Gradual ExtraBold" pitchFamily="2" charset="77"/>
              </a:rPr>
              <a:t>gávpot</a:t>
            </a:r>
            <a:r>
              <a:rPr kumimoji="0" lang="fi-FI" sz="5400" b="1" u="none" strike="noStrike" kern="1200" cap="none" spc="0" normalizeH="0" baseline="0" noProof="0" dirty="0">
                <a:ln>
                  <a:noFill/>
                </a:ln>
                <a:solidFill>
                  <a:srgbClr val="EC1558"/>
                </a:solidFill>
                <a:effectLst/>
                <a:uLnTx/>
                <a:uFillTx/>
                <a:latin typeface="Bw Gradual ExtraBold" pitchFamily="2" charset="77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824904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05f4fe4992_0_376"/>
          <p:cNvSpPr txBox="1"/>
          <p:nvPr/>
        </p:nvSpPr>
        <p:spPr>
          <a:xfrm>
            <a:off x="11777663" y="6337301"/>
            <a:ext cx="366600" cy="1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tabLst/>
              <a:defRPr/>
            </a:pPr>
            <a:fld id="{00000000-1234-1234-1234-123412341234}" type="slidenum"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  <a:tabLst/>
                <a:defRPr/>
              </a:pPr>
              <a:t>13</a:t>
            </a:fld>
            <a:endParaRPr kumimoji="0" sz="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g105f4fe4992_0_376"/>
          <p:cNvSpPr txBox="1"/>
          <p:nvPr/>
        </p:nvSpPr>
        <p:spPr>
          <a:xfrm>
            <a:off x="11777663" y="6337301"/>
            <a:ext cx="366600" cy="1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tabLst/>
              <a:defRPr/>
            </a:pPr>
            <a:fld id="{00000000-1234-1234-1234-123412341234}" type="slidenum"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  <a:tabLst/>
                <a:defRPr/>
              </a:pPr>
              <a:t>13</a:t>
            </a:fld>
            <a:endParaRPr kumimoji="0" sz="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g105f4fe4992_0_376"/>
          <p:cNvSpPr txBox="1"/>
          <p:nvPr/>
        </p:nvSpPr>
        <p:spPr>
          <a:xfrm>
            <a:off x="598975" y="1947230"/>
            <a:ext cx="5235000" cy="4586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8001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4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w Gradual Light" pitchFamily="2" charset="77"/>
              </a:rPr>
              <a:t>Energiija</a:t>
            </a:r>
            <a:endParaRPr kumimoji="0" lang="fi-FI" sz="240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w Gradual Light" pitchFamily="2" charset="77"/>
            </a:endParaRPr>
          </a:p>
          <a:p>
            <a:pPr marL="8001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240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w Gradual Light" pitchFamily="2" charset="77"/>
            </a:endParaRPr>
          </a:p>
          <a:p>
            <a:pPr marL="8001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4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w Gradual Light" pitchFamily="2" charset="77"/>
              </a:rPr>
              <a:t>Ássan</a:t>
            </a:r>
            <a:endParaRPr kumimoji="0" lang="fi-FI" sz="240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w Gradual Light" pitchFamily="2" charset="77"/>
            </a:endParaRPr>
          </a:p>
          <a:p>
            <a:pPr marL="8001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240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w Gradual Light" pitchFamily="2" charset="77"/>
            </a:endParaRPr>
          </a:p>
          <a:p>
            <a:pPr marL="8001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4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w Gradual Light" pitchFamily="2" charset="77"/>
              </a:rPr>
              <a:t>Njuovžilis</a:t>
            </a:r>
            <a:r>
              <a:rPr kumimoji="0" lang="fi-FI" sz="2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w Gradual Light" pitchFamily="2" charset="77"/>
              </a:rPr>
              <a:t> </a:t>
            </a:r>
            <a:r>
              <a:rPr kumimoji="0" lang="fi-FI" sz="24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w Gradual Light" pitchFamily="2" charset="77"/>
              </a:rPr>
              <a:t>johtolat</a:t>
            </a:r>
            <a:endParaRPr kumimoji="0" lang="fi-FI" sz="240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w Gradual Light" pitchFamily="2" charset="77"/>
            </a:endParaRPr>
          </a:p>
          <a:p>
            <a:pPr marL="8001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240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w Gradual Light" pitchFamily="2" charset="77"/>
            </a:endParaRPr>
          </a:p>
          <a:p>
            <a:pPr marL="8001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4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w Gradual Light" pitchFamily="2" charset="77"/>
              </a:rPr>
              <a:t>Easttahisvuohta</a:t>
            </a:r>
            <a:endParaRPr kumimoji="0" lang="fi-FI" sz="240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w Gradual Light" pitchFamily="2" charset="77"/>
            </a:endParaRPr>
          </a:p>
          <a:p>
            <a:pPr marL="8001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240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w Gradual Light" pitchFamily="2" charset="77"/>
            </a:endParaRPr>
          </a:p>
          <a:p>
            <a:pPr marL="8001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4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w Gradual Light" pitchFamily="2" charset="77"/>
              </a:rPr>
              <a:t>Bálvalusat</a:t>
            </a:r>
            <a:endParaRPr kumimoji="0" lang="fi-FI" sz="240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w Gradual Light" pitchFamily="2" charset="77"/>
            </a:endParaRPr>
          </a:p>
        </p:txBody>
      </p:sp>
      <p:sp>
        <p:nvSpPr>
          <p:cNvPr id="367" name="Google Shape;367;g105f4fe4992_0_376"/>
          <p:cNvSpPr txBox="1"/>
          <p:nvPr/>
        </p:nvSpPr>
        <p:spPr>
          <a:xfrm>
            <a:off x="8027850" y="6409950"/>
            <a:ext cx="4679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r>
              <a:rPr kumimoji="0" lang="en-US" sz="1000" b="0" i="0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https://www.pickpik.com/bird-s-eye-view-photo-city-87987</a:t>
            </a: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g105f4fe4992_0_376"/>
          <p:cNvSpPr txBox="1"/>
          <p:nvPr/>
        </p:nvSpPr>
        <p:spPr>
          <a:xfrm>
            <a:off x="598975" y="111715"/>
            <a:ext cx="4624739" cy="1600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tabLst/>
              <a:defRPr/>
            </a:pPr>
            <a:r>
              <a:rPr kumimoji="0" lang="en-US" sz="4600" b="1" i="0" u="none" strike="noStrike" kern="1200" cap="none" spc="0" normalizeH="0" baseline="0" noProof="0" dirty="0" err="1">
                <a:ln>
                  <a:noFill/>
                </a:ln>
                <a:solidFill>
                  <a:srgbClr val="ED1459"/>
                </a:solidFill>
                <a:effectLst/>
                <a:uLnTx/>
                <a:uFillTx/>
                <a:latin typeface="Bw Gradual ExtraBold" panose="00000900000000000000" pitchFamily="50" charset="0"/>
                <a:sym typeface="Arial"/>
              </a:rPr>
              <a:t>Doaibmi</a:t>
            </a:r>
            <a:r>
              <a:rPr kumimoji="0" lang="en-US" sz="4600" b="1" i="0" u="none" strike="noStrike" kern="1200" cap="none" spc="0" normalizeH="0" baseline="0" noProof="0" dirty="0">
                <a:ln>
                  <a:noFill/>
                </a:ln>
                <a:solidFill>
                  <a:srgbClr val="ED1459"/>
                </a:solidFill>
                <a:effectLst/>
                <a:uLnTx/>
                <a:uFillTx/>
                <a:latin typeface="Bw Gradual ExtraBold" panose="00000900000000000000" pitchFamily="50" charset="0"/>
                <a:sym typeface="Arial"/>
              </a:rPr>
              <a:t> </a:t>
            </a:r>
            <a:r>
              <a:rPr kumimoji="0" lang="en-US" sz="4600" b="1" i="0" u="none" strike="noStrike" kern="1200" cap="none" spc="0" normalizeH="0" baseline="0" noProof="0" dirty="0" err="1">
                <a:ln>
                  <a:noFill/>
                </a:ln>
                <a:solidFill>
                  <a:srgbClr val="ED1459"/>
                </a:solidFill>
                <a:effectLst/>
                <a:uLnTx/>
                <a:uFillTx/>
                <a:latin typeface="Bw Gradual ExtraBold" panose="00000900000000000000" pitchFamily="50" charset="0"/>
                <a:sym typeface="Arial"/>
              </a:rPr>
              <a:t>gávpot</a:t>
            </a:r>
            <a:endParaRPr kumimoji="0" sz="4600" b="1" i="0" u="none" strike="noStrike" kern="1200" cap="none" spc="0" normalizeH="0" baseline="0" noProof="0" dirty="0">
              <a:ln>
                <a:noFill/>
              </a:ln>
              <a:solidFill>
                <a:srgbClr val="ED1459"/>
              </a:solidFill>
              <a:effectLst/>
              <a:uLnTx/>
              <a:uFillTx/>
              <a:latin typeface="Bw Gradual ExtraBold" panose="00000900000000000000" pitchFamily="50" charset="0"/>
              <a:sym typeface="Arial"/>
            </a:endParaRPr>
          </a:p>
        </p:txBody>
      </p:sp>
      <p:sp>
        <p:nvSpPr>
          <p:cNvPr id="369" name="Google Shape;369;g105f4fe4992_0_376"/>
          <p:cNvSpPr txBox="1">
            <a:spLocks noGrp="1"/>
          </p:cNvSpPr>
          <p:nvPr>
            <p:ph type="sldNum" idx="4294967295"/>
          </p:nvPr>
        </p:nvSpPr>
        <p:spPr>
          <a:xfrm>
            <a:off x="11825288" y="6337300"/>
            <a:ext cx="366712" cy="196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tabLst/>
              <a:defRPr/>
            </a:pPr>
            <a:fld id="{00000000-1234-1234-1234-123412341234}" type="slidenum">
              <a:rPr kumimoji="0" lang="en-US" sz="80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  <a:tabLst/>
                <a:defRPr/>
              </a:pPr>
              <a:t>13</a:t>
            </a:fld>
            <a:endParaRPr kumimoji="0" sz="80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6" name="Kuva 5" descr="Kuva, joka sisältää kohteen ajoneuvo, maa-ajoneuvo, rakennus, piha-&#10;&#10;Kuvaus luotu automaattisesti">
            <a:extLst>
              <a:ext uri="{FF2B5EF4-FFF2-40B4-BE49-F238E27FC236}">
                <a16:creationId xmlns:a16="http://schemas.microsoft.com/office/drawing/2014/main" id="{E0E86F22-96E9-60F0-6E67-03ADE42486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922" y="0"/>
            <a:ext cx="6855726" cy="68557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A1DBA00-5C77-3400-77DA-1B50B9AA5210}"/>
              </a:ext>
            </a:extLst>
          </p:cNvPr>
          <p:cNvSpPr txBox="1"/>
          <p:nvPr/>
        </p:nvSpPr>
        <p:spPr>
          <a:xfrm>
            <a:off x="10062481" y="1947230"/>
            <a:ext cx="194616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2"/>
                </a:solidFill>
                <a:latin typeface="Bw Gradual" panose="00000500000000000000" pitchFamily="50" charset="0"/>
              </a:rPr>
              <a:t>Kuva: </a:t>
            </a:r>
            <a:r>
              <a:rPr lang="en-US" sz="700" dirty="0" err="1">
                <a:solidFill>
                  <a:schemeClr val="bg2"/>
                </a:solidFill>
                <a:latin typeface="Bw Gradual" panose="00000500000000000000" pitchFamily="50" charset="0"/>
              </a:rPr>
              <a:t>Pixabay</a:t>
            </a:r>
            <a:r>
              <a:rPr lang="en-US" sz="700" dirty="0">
                <a:solidFill>
                  <a:schemeClr val="bg2"/>
                </a:solidFill>
                <a:latin typeface="Bw Gradual" panose="00000500000000000000" pitchFamily="50" charset="0"/>
              </a:rPr>
              <a:t>/Falco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738183-209B-70A6-F70C-045A38F91453}"/>
              </a:ext>
            </a:extLst>
          </p:cNvPr>
          <p:cNvSpPr txBox="1"/>
          <p:nvPr/>
        </p:nvSpPr>
        <p:spPr>
          <a:xfrm>
            <a:off x="6309521" y="6644681"/>
            <a:ext cx="18796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2"/>
                </a:solidFill>
                <a:latin typeface="Bw Gradual" panose="00000500000000000000" pitchFamily="50" charset="0"/>
              </a:rPr>
              <a:t>Kuva: </a:t>
            </a:r>
            <a:r>
              <a:rPr lang="en-US" sz="700" dirty="0" err="1">
                <a:solidFill>
                  <a:schemeClr val="bg2"/>
                </a:solidFill>
                <a:latin typeface="Bw Gradual" panose="00000500000000000000" pitchFamily="50" charset="0"/>
              </a:rPr>
              <a:t>Pixabay</a:t>
            </a:r>
            <a:r>
              <a:rPr lang="en-US" sz="700" dirty="0">
                <a:solidFill>
                  <a:schemeClr val="bg2"/>
                </a:solidFill>
                <a:latin typeface="Bw Gradual" panose="00000500000000000000" pitchFamily="50" charset="0"/>
              </a:rPr>
              <a:t>/</a:t>
            </a:r>
            <a:r>
              <a:rPr lang="en-US" sz="700" dirty="0" err="1">
                <a:solidFill>
                  <a:schemeClr val="bg2"/>
                </a:solidFill>
                <a:latin typeface="Bw Gradual" panose="00000500000000000000" pitchFamily="50" charset="0"/>
              </a:rPr>
              <a:t>Blazejosh</a:t>
            </a:r>
            <a:endParaRPr lang="en-US" sz="700" dirty="0">
              <a:solidFill>
                <a:schemeClr val="bg2"/>
              </a:solidFill>
              <a:latin typeface="Bw Gradual" panose="00000500000000000000" pitchFamily="5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E546C9-7C1C-09A2-C6C1-ABD53B1A1870}"/>
              </a:ext>
            </a:extLst>
          </p:cNvPr>
          <p:cNvSpPr txBox="1"/>
          <p:nvPr/>
        </p:nvSpPr>
        <p:spPr>
          <a:xfrm>
            <a:off x="9991217" y="4326010"/>
            <a:ext cx="194616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err="1">
                <a:solidFill>
                  <a:schemeClr val="bg2"/>
                </a:solidFill>
                <a:latin typeface="Bw Gradual" panose="00000500000000000000" pitchFamily="50" charset="0"/>
              </a:rPr>
              <a:t>KuvaPixabay</a:t>
            </a:r>
            <a:r>
              <a:rPr lang="en-US" sz="700" dirty="0">
                <a:solidFill>
                  <a:schemeClr val="bg2"/>
                </a:solidFill>
                <a:latin typeface="Bw Gradual" panose="00000500000000000000" pitchFamily="50" charset="0"/>
              </a:rPr>
              <a:t>/</a:t>
            </a:r>
            <a:r>
              <a:rPr lang="en-US" sz="700" dirty="0" err="1">
                <a:solidFill>
                  <a:schemeClr val="bg2"/>
                </a:solidFill>
                <a:latin typeface="Bw Gradual" panose="00000500000000000000" pitchFamily="50" charset="0"/>
              </a:rPr>
              <a:t>Thiestro</a:t>
            </a:r>
            <a:endParaRPr lang="en-US" sz="700" dirty="0">
              <a:solidFill>
                <a:schemeClr val="bg2"/>
              </a:solidFill>
              <a:latin typeface="Bw Gradual" panose="00000500000000000000" pitchFamily="50" charset="0"/>
            </a:endParaRPr>
          </a:p>
        </p:txBody>
      </p:sp>
      <p:pic>
        <p:nvPicPr>
          <p:cNvPr id="9" name="Picture 8" descr="A row of beds in a room&#10;&#10;Description automatically generated">
            <a:extLst>
              <a:ext uri="{FF2B5EF4-FFF2-40B4-BE49-F238E27FC236}">
                <a16:creationId xmlns:a16="http://schemas.microsoft.com/office/drawing/2014/main" id="{34255597-FDBB-E2B8-5D17-F8BC092E77E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83" b="10183"/>
          <a:stretch/>
        </p:blipFill>
        <p:spPr>
          <a:xfrm>
            <a:off x="7627741" y="4673600"/>
            <a:ext cx="2308532" cy="22225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573595D-8CAB-79A8-6A38-BCBDDCC85E58}"/>
              </a:ext>
            </a:extLst>
          </p:cNvPr>
          <p:cNvSpPr txBox="1"/>
          <p:nvPr/>
        </p:nvSpPr>
        <p:spPr>
          <a:xfrm>
            <a:off x="7608050" y="6669179"/>
            <a:ext cx="19431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2"/>
                </a:solidFill>
                <a:latin typeface="Bw Gradual" panose="00000500000000000000" pitchFamily="50" charset="0"/>
              </a:rPr>
              <a:t>Kuva: </a:t>
            </a:r>
            <a:r>
              <a:rPr lang="en-US" sz="700" dirty="0" err="1">
                <a:solidFill>
                  <a:schemeClr val="bg2"/>
                </a:solidFill>
                <a:latin typeface="Bw Gradual" panose="00000500000000000000" pitchFamily="50" charset="0"/>
              </a:rPr>
              <a:t>Unsplash</a:t>
            </a:r>
            <a:r>
              <a:rPr lang="en-US" sz="700" dirty="0">
                <a:solidFill>
                  <a:schemeClr val="bg2"/>
                </a:solidFill>
                <a:latin typeface="Bw Gradual" panose="00000500000000000000" pitchFamily="50" charset="0"/>
              </a:rPr>
              <a:t>/Alec </a:t>
            </a:r>
            <a:r>
              <a:rPr lang="en-US" sz="700" dirty="0" err="1">
                <a:solidFill>
                  <a:schemeClr val="bg2"/>
                </a:solidFill>
                <a:latin typeface="Bw Gradual" panose="00000500000000000000" pitchFamily="50" charset="0"/>
              </a:rPr>
              <a:t>Favale</a:t>
            </a:r>
            <a:endParaRPr lang="en-US" sz="700" dirty="0">
              <a:solidFill>
                <a:schemeClr val="bg2"/>
              </a:solidFill>
              <a:latin typeface="Bw Gradual" panose="00000500000000000000" pitchFamily="50" charset="0"/>
            </a:endParaRPr>
          </a:p>
        </p:txBody>
      </p:sp>
      <p:pic>
        <p:nvPicPr>
          <p:cNvPr id="12" name="Picture 11" descr="A cityscape with trees and water&#10;&#10;Description automatically generated">
            <a:extLst>
              <a:ext uri="{FF2B5EF4-FFF2-40B4-BE49-F238E27FC236}">
                <a16:creationId xmlns:a16="http://schemas.microsoft.com/office/drawing/2014/main" id="{2BA553CE-66C6-F12A-A52D-0034212E23F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3783"/>
          <a:stretch/>
        </p:blipFill>
        <p:spPr>
          <a:xfrm>
            <a:off x="5351038" y="0"/>
            <a:ext cx="4585235" cy="458687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174BD61-8444-BC2C-33D3-C6E3596535EF}"/>
              </a:ext>
            </a:extLst>
          </p:cNvPr>
          <p:cNvSpPr txBox="1"/>
          <p:nvPr/>
        </p:nvSpPr>
        <p:spPr>
          <a:xfrm>
            <a:off x="5342027" y="4318988"/>
            <a:ext cx="212797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2"/>
                </a:solidFill>
                <a:latin typeface="Bw Gradual" panose="00000500000000000000" pitchFamily="50" charset="0"/>
              </a:rPr>
              <a:t>Kuva: </a:t>
            </a:r>
            <a:r>
              <a:rPr lang="en-US" sz="700" dirty="0" err="1">
                <a:solidFill>
                  <a:schemeClr val="bg2"/>
                </a:solidFill>
                <a:latin typeface="Bw Gradual" panose="00000500000000000000" pitchFamily="50" charset="0"/>
              </a:rPr>
              <a:t>Pixabay</a:t>
            </a:r>
            <a:r>
              <a:rPr lang="en-US" sz="700" dirty="0">
                <a:solidFill>
                  <a:schemeClr val="bg2"/>
                </a:solidFill>
                <a:latin typeface="Bw Gradual" panose="00000500000000000000" pitchFamily="50" charset="0"/>
              </a:rPr>
              <a:t>/</a:t>
            </a:r>
            <a:r>
              <a:rPr lang="en-US" sz="700" dirty="0" err="1">
                <a:solidFill>
                  <a:schemeClr val="bg2"/>
                </a:solidFill>
                <a:latin typeface="Bw Gradual" panose="00000500000000000000" pitchFamily="50" charset="0"/>
              </a:rPr>
              <a:t>DariaSophia</a:t>
            </a:r>
            <a:endParaRPr lang="en-US" sz="700" dirty="0">
              <a:solidFill>
                <a:schemeClr val="bg2"/>
              </a:solidFill>
              <a:latin typeface="Bw Gradual" panose="00000500000000000000" pitchFamily="50" charset="0"/>
            </a:endParaRPr>
          </a:p>
        </p:txBody>
      </p:sp>
      <p:pic>
        <p:nvPicPr>
          <p:cNvPr id="16" name="Picture 15" descr="A building with a metal roof&#10;&#10;Description automatically generated with medium confidence">
            <a:extLst>
              <a:ext uri="{FF2B5EF4-FFF2-40B4-BE49-F238E27FC236}">
                <a16:creationId xmlns:a16="http://schemas.microsoft.com/office/drawing/2014/main" id="{BADA05A8-9710-1413-A151-BF58C29AC1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6" r="9450" b="11879"/>
          <a:stretch/>
        </p:blipFill>
        <p:spPr>
          <a:xfrm>
            <a:off x="10020298" y="4673599"/>
            <a:ext cx="2308532" cy="222258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D7C502F-B446-9391-6CA0-0F72333087C1}"/>
              </a:ext>
            </a:extLst>
          </p:cNvPr>
          <p:cNvSpPr txBox="1"/>
          <p:nvPr/>
        </p:nvSpPr>
        <p:spPr>
          <a:xfrm>
            <a:off x="9977439" y="6687304"/>
            <a:ext cx="22479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2"/>
                </a:solidFill>
                <a:latin typeface="Bw Gradual" panose="00000500000000000000" pitchFamily="50" charset="0"/>
              </a:rPr>
              <a:t>Kuva: </a:t>
            </a:r>
            <a:r>
              <a:rPr lang="en-US" sz="700" dirty="0" err="1">
                <a:solidFill>
                  <a:schemeClr val="bg2"/>
                </a:solidFill>
                <a:latin typeface="Bw Gradual" panose="00000500000000000000" pitchFamily="50" charset="0"/>
              </a:rPr>
              <a:t>Pixabay</a:t>
            </a:r>
            <a:r>
              <a:rPr lang="en-US" sz="700" dirty="0">
                <a:solidFill>
                  <a:schemeClr val="bg2"/>
                </a:solidFill>
                <a:latin typeface="Bw Gradual" panose="00000500000000000000" pitchFamily="50" charset="0"/>
              </a:rPr>
              <a:t>/</a:t>
            </a:r>
            <a:r>
              <a:rPr lang="en-US" sz="700" dirty="0" err="1">
                <a:solidFill>
                  <a:schemeClr val="bg2"/>
                </a:solidFill>
                <a:latin typeface="Bw Gradual" panose="00000500000000000000" pitchFamily="50" charset="0"/>
              </a:rPr>
              <a:t>Marcosantiago</a:t>
            </a:r>
            <a:endParaRPr lang="en-US" sz="700" dirty="0">
              <a:solidFill>
                <a:schemeClr val="bg2"/>
              </a:solidFill>
              <a:latin typeface="Bw Gradual" panose="00000500000000000000" pitchFamily="50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B8D9BDC2-F862-46C1-0E52-F003C506783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38013" y="1702800"/>
            <a:ext cx="5115086" cy="4903200"/>
          </a:xfrm>
        </p:spPr>
        <p:txBody>
          <a:bodyPr>
            <a:normAutofit/>
          </a:bodyPr>
          <a:lstStyle/>
          <a:p>
            <a:r>
              <a:rPr lang="en-US" sz="2200" dirty="0" err="1">
                <a:latin typeface="Bw Gradual Light" panose="00000400000000000000" pitchFamily="50" charset="0"/>
              </a:rPr>
              <a:t>Lanjat</a:t>
            </a:r>
            <a:r>
              <a:rPr lang="en-US" sz="2200" dirty="0">
                <a:latin typeface="Bw Gradual Light" panose="00000400000000000000" pitchFamily="50" charset="0"/>
              </a:rPr>
              <a:t>, mat </a:t>
            </a:r>
            <a:r>
              <a:rPr lang="en-US" sz="2200" dirty="0" err="1">
                <a:latin typeface="Bw Gradual Light" panose="00000400000000000000" pitchFamily="50" charset="0"/>
              </a:rPr>
              <a:t>heivejit</a:t>
            </a:r>
            <a:r>
              <a:rPr lang="en-US" sz="2200" dirty="0">
                <a:latin typeface="Bw Gradual Light" panose="00000400000000000000" pitchFamily="50" charset="0"/>
              </a:rPr>
              <a:t> </a:t>
            </a:r>
            <a:r>
              <a:rPr lang="en-US" sz="2200" dirty="0" err="1">
                <a:latin typeface="Bw Gradual Light" panose="00000400000000000000" pitchFamily="50" charset="0"/>
              </a:rPr>
              <a:t>máŋgga</a:t>
            </a:r>
            <a:r>
              <a:rPr lang="en-US" sz="2200" dirty="0">
                <a:latin typeface="Bw Gradual Light" panose="00000400000000000000" pitchFamily="50" charset="0"/>
              </a:rPr>
              <a:t> </a:t>
            </a:r>
            <a:r>
              <a:rPr lang="en-US" sz="2200" dirty="0" err="1">
                <a:latin typeface="Bw Gradual Light" panose="00000400000000000000" pitchFamily="50" charset="0"/>
              </a:rPr>
              <a:t>iešguđet</a:t>
            </a:r>
            <a:r>
              <a:rPr lang="en-US" sz="2200" dirty="0">
                <a:latin typeface="Bw Gradual Light" panose="00000400000000000000" pitchFamily="50" charset="0"/>
              </a:rPr>
              <a:t> </a:t>
            </a:r>
            <a:r>
              <a:rPr lang="en-US" sz="2200" dirty="0" err="1">
                <a:latin typeface="Bw Gradual Light" panose="00000400000000000000" pitchFamily="50" charset="0"/>
              </a:rPr>
              <a:t>geavahanulbmila</a:t>
            </a:r>
            <a:r>
              <a:rPr lang="en-US" sz="2200" dirty="0">
                <a:latin typeface="Bw Gradual Light" panose="00000400000000000000" pitchFamily="50" charset="0"/>
              </a:rPr>
              <a:t> </a:t>
            </a:r>
            <a:r>
              <a:rPr lang="en-US" sz="2200" dirty="0" err="1">
                <a:latin typeface="Bw Gradual Light" panose="00000400000000000000" pitchFamily="50" charset="0"/>
              </a:rPr>
              <a:t>várás</a:t>
            </a:r>
            <a:endParaRPr lang="en-US" sz="2200" dirty="0">
              <a:latin typeface="Bw Gradual Light" panose="00000400000000000000" pitchFamily="50" charset="0"/>
            </a:endParaRPr>
          </a:p>
          <a:p>
            <a:endParaRPr lang="en-US" sz="2200" dirty="0">
              <a:latin typeface="Bw Gradual Light" panose="00000400000000000000" pitchFamily="50" charset="0"/>
            </a:endParaRPr>
          </a:p>
          <a:p>
            <a:r>
              <a:rPr lang="en-US" sz="2200" dirty="0" err="1">
                <a:latin typeface="Bw Gradual Light" panose="00000400000000000000" pitchFamily="50" charset="0"/>
              </a:rPr>
              <a:t>Guoibmás</a:t>
            </a:r>
            <a:r>
              <a:rPr lang="en-US" sz="2200" dirty="0">
                <a:latin typeface="Bw Gradual Light" panose="00000400000000000000" pitchFamily="50" charset="0"/>
              </a:rPr>
              <a:t> </a:t>
            </a:r>
            <a:r>
              <a:rPr lang="en-US" sz="2200" dirty="0" err="1">
                <a:latin typeface="Bw Gradual Light" panose="00000400000000000000" pitchFamily="50" charset="0"/>
              </a:rPr>
              <a:t>almmolaš</a:t>
            </a:r>
            <a:r>
              <a:rPr lang="en-US" sz="2200" dirty="0">
                <a:latin typeface="Bw Gradual Light" panose="00000400000000000000" pitchFamily="50" charset="0"/>
              </a:rPr>
              <a:t> </a:t>
            </a:r>
            <a:r>
              <a:rPr lang="en-US" sz="2200" dirty="0" err="1">
                <a:latin typeface="Bw Gradual Light" panose="00000400000000000000" pitchFamily="50" charset="0"/>
              </a:rPr>
              <a:t>lanjat</a:t>
            </a:r>
            <a:r>
              <a:rPr lang="en-US" sz="2200" dirty="0">
                <a:latin typeface="Bw Gradual Light" panose="00000400000000000000" pitchFamily="50" charset="0"/>
              </a:rPr>
              <a:t>, mat </a:t>
            </a:r>
            <a:r>
              <a:rPr lang="en-US" sz="2200" dirty="0" err="1">
                <a:latin typeface="Bw Gradual Light" panose="00000400000000000000" pitchFamily="50" charset="0"/>
              </a:rPr>
              <a:t>leat</a:t>
            </a:r>
            <a:r>
              <a:rPr lang="en-US" sz="2200" dirty="0">
                <a:latin typeface="Bw Gradual Light" panose="00000400000000000000" pitchFamily="50" charset="0"/>
              </a:rPr>
              <a:t> </a:t>
            </a:r>
            <a:r>
              <a:rPr lang="en-US" sz="2200" dirty="0" err="1">
                <a:latin typeface="Bw Gradual Light" panose="00000400000000000000" pitchFamily="50" charset="0"/>
              </a:rPr>
              <a:t>rabas</a:t>
            </a:r>
            <a:r>
              <a:rPr lang="en-US" sz="2200" dirty="0">
                <a:latin typeface="Bw Gradual Light" panose="00000400000000000000" pitchFamily="50" charset="0"/>
              </a:rPr>
              <a:t> </a:t>
            </a:r>
            <a:r>
              <a:rPr lang="en-US" sz="2200" dirty="0" err="1">
                <a:latin typeface="Bw Gradual Light" panose="00000400000000000000" pitchFamily="50" charset="0"/>
              </a:rPr>
              <a:t>buohkaide</a:t>
            </a:r>
            <a:r>
              <a:rPr lang="en-US" sz="2200" dirty="0">
                <a:latin typeface="Bw Gradual Light" panose="00000400000000000000" pitchFamily="50" charset="0"/>
              </a:rPr>
              <a:t>, ja </a:t>
            </a:r>
            <a:r>
              <a:rPr lang="en-US" sz="2200" dirty="0" err="1">
                <a:latin typeface="Bw Gradual Light" panose="00000400000000000000" pitchFamily="50" charset="0"/>
              </a:rPr>
              <a:t>gosa</a:t>
            </a:r>
            <a:r>
              <a:rPr lang="en-US" sz="2200" dirty="0">
                <a:latin typeface="Bw Gradual Light" panose="00000400000000000000" pitchFamily="50" charset="0"/>
              </a:rPr>
              <a:t> lea </a:t>
            </a:r>
            <a:r>
              <a:rPr lang="en-US" sz="2200" dirty="0" err="1">
                <a:latin typeface="Bw Gradual Light" panose="00000400000000000000" pitchFamily="50" charset="0"/>
              </a:rPr>
              <a:t>álki</a:t>
            </a:r>
            <a:r>
              <a:rPr lang="en-US" sz="2200" dirty="0">
                <a:latin typeface="Bw Gradual Light" panose="00000400000000000000" pitchFamily="50" charset="0"/>
              </a:rPr>
              <a:t> </a:t>
            </a:r>
            <a:r>
              <a:rPr lang="en-US" sz="2200" dirty="0" err="1">
                <a:latin typeface="Bw Gradual Light" panose="00000400000000000000" pitchFamily="50" charset="0"/>
              </a:rPr>
              <a:t>mannat</a:t>
            </a:r>
            <a:endParaRPr lang="en-US" sz="2200" dirty="0">
              <a:latin typeface="Bw Gradual Light" panose="00000400000000000000" pitchFamily="50" charset="0"/>
            </a:endParaRPr>
          </a:p>
          <a:p>
            <a:pPr marL="0" indent="0">
              <a:buNone/>
            </a:pPr>
            <a:endParaRPr lang="en-US" sz="2200" dirty="0">
              <a:latin typeface="Bw Gradual Light" panose="00000400000000000000" pitchFamily="50" charset="0"/>
            </a:endParaRPr>
          </a:p>
          <a:p>
            <a:r>
              <a:rPr lang="en-US" sz="2200" dirty="0" err="1">
                <a:latin typeface="Bw Gradual Light" panose="00000400000000000000" pitchFamily="50" charset="0"/>
              </a:rPr>
              <a:t>Lanjat</a:t>
            </a:r>
            <a:r>
              <a:rPr lang="en-US" sz="2200" dirty="0">
                <a:latin typeface="Bw Gradual Light" panose="00000400000000000000" pitchFamily="50" charset="0"/>
              </a:rPr>
              <a:t>, maid </a:t>
            </a:r>
            <a:r>
              <a:rPr lang="en-US" sz="2200" dirty="0" err="1">
                <a:latin typeface="Bw Gradual Light" panose="00000400000000000000" pitchFamily="50" charset="0"/>
              </a:rPr>
              <a:t>sáhttá</a:t>
            </a:r>
            <a:r>
              <a:rPr lang="en-US" sz="2200" dirty="0">
                <a:latin typeface="Bw Gradual Light" panose="00000400000000000000" pitchFamily="50" charset="0"/>
              </a:rPr>
              <a:t> </a:t>
            </a:r>
            <a:r>
              <a:rPr lang="en-US" sz="2200" dirty="0" err="1">
                <a:latin typeface="Bw Gradual Light" panose="00000400000000000000" pitchFamily="50" charset="0"/>
              </a:rPr>
              <a:t>nuppástuhttit</a:t>
            </a:r>
            <a:r>
              <a:rPr lang="en-US" sz="2200" dirty="0">
                <a:latin typeface="Bw Gradual Light" panose="00000400000000000000" pitchFamily="50" charset="0"/>
              </a:rPr>
              <a:t> </a:t>
            </a:r>
            <a:r>
              <a:rPr lang="en-US" sz="2200" dirty="0" err="1">
                <a:latin typeface="Bw Gradual Light" panose="00000400000000000000" pitchFamily="50" charset="0"/>
              </a:rPr>
              <a:t>máŋgga</a:t>
            </a:r>
            <a:r>
              <a:rPr lang="en-US" sz="2200" dirty="0">
                <a:latin typeface="Bw Gradual Light" panose="00000400000000000000" pitchFamily="50" charset="0"/>
              </a:rPr>
              <a:t> </a:t>
            </a:r>
            <a:r>
              <a:rPr lang="en-US" sz="2200" dirty="0" err="1">
                <a:latin typeface="Bw Gradual Light" panose="00000400000000000000" pitchFamily="50" charset="0"/>
              </a:rPr>
              <a:t>ulbmila</a:t>
            </a:r>
            <a:r>
              <a:rPr lang="en-US" sz="2200" dirty="0">
                <a:latin typeface="Bw Gradual Light" panose="00000400000000000000" pitchFamily="50" charset="0"/>
              </a:rPr>
              <a:t> </a:t>
            </a:r>
            <a:r>
              <a:rPr lang="en-US" sz="2200" dirty="0" err="1">
                <a:latin typeface="Bw Gradual Light" panose="00000400000000000000" pitchFamily="50" charset="0"/>
              </a:rPr>
              <a:t>várás</a:t>
            </a:r>
            <a:r>
              <a:rPr lang="en-US" sz="2200" dirty="0">
                <a:latin typeface="Bw Gradual Light" panose="00000400000000000000" pitchFamily="50" charset="0"/>
              </a:rPr>
              <a:t> – </a:t>
            </a:r>
            <a:r>
              <a:rPr lang="en-US" sz="2200" dirty="0" err="1">
                <a:latin typeface="Bw Gradual Light" panose="00000400000000000000" pitchFamily="50" charset="0"/>
              </a:rPr>
              <a:t>boares</a:t>
            </a:r>
            <a:r>
              <a:rPr lang="en-US" sz="2200" dirty="0">
                <a:latin typeface="Bw Gradual Light" panose="00000400000000000000" pitchFamily="50" charset="0"/>
              </a:rPr>
              <a:t> </a:t>
            </a:r>
            <a:r>
              <a:rPr lang="en-US" sz="2200" dirty="0" err="1">
                <a:latin typeface="Bw Gradual Light" panose="00000400000000000000" pitchFamily="50" charset="0"/>
              </a:rPr>
              <a:t>lanjaide</a:t>
            </a:r>
            <a:r>
              <a:rPr lang="en-US" sz="2200" dirty="0">
                <a:latin typeface="Bw Gradual Light" panose="00000400000000000000" pitchFamily="50" charset="0"/>
              </a:rPr>
              <a:t> </a:t>
            </a:r>
            <a:r>
              <a:rPr lang="en-US" sz="2200" dirty="0" err="1">
                <a:latin typeface="Bw Gradual Light" panose="00000400000000000000" pitchFamily="50" charset="0"/>
              </a:rPr>
              <a:t>hutkojuvvojit</a:t>
            </a:r>
            <a:r>
              <a:rPr lang="en-US" sz="2200" dirty="0">
                <a:latin typeface="Bw Gradual Light" panose="00000400000000000000" pitchFamily="50" charset="0"/>
              </a:rPr>
              <a:t> </a:t>
            </a:r>
            <a:r>
              <a:rPr lang="en-US" sz="2200" dirty="0" err="1">
                <a:latin typeface="Bw Gradual Light" panose="00000400000000000000" pitchFamily="50" charset="0"/>
              </a:rPr>
              <a:t>ođđa</a:t>
            </a:r>
            <a:r>
              <a:rPr lang="en-US" sz="2200" dirty="0">
                <a:latin typeface="Bw Gradual Light" panose="00000400000000000000" pitchFamily="50" charset="0"/>
              </a:rPr>
              <a:t> </a:t>
            </a:r>
            <a:r>
              <a:rPr lang="en-US" sz="2200" dirty="0" err="1">
                <a:latin typeface="Bw Gradual Light" panose="00000400000000000000" pitchFamily="50" charset="0"/>
              </a:rPr>
              <a:t>geavahanulbmilat</a:t>
            </a:r>
            <a:endParaRPr lang="en-US" sz="2200" dirty="0">
              <a:latin typeface="Bw Gradual Light" panose="00000400000000000000" pitchFamily="50" charset="0"/>
            </a:endParaRP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A6D4394D-0DC8-BEDE-C154-EA163A971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013" y="252000"/>
            <a:ext cx="5115086" cy="758954"/>
          </a:xfrm>
        </p:spPr>
        <p:txBody>
          <a:bodyPr anchor="t">
            <a:normAutofit fontScale="90000"/>
          </a:bodyPr>
          <a:lstStyle/>
          <a:p>
            <a:r>
              <a:rPr lang="fi-FI" sz="5100" dirty="0" err="1"/>
              <a:t>Doaibmi</a:t>
            </a:r>
            <a:r>
              <a:rPr lang="fi-FI" sz="5100" dirty="0"/>
              <a:t> </a:t>
            </a:r>
            <a:r>
              <a:rPr lang="fi-FI" sz="5100" dirty="0" err="1"/>
              <a:t>lanjat</a:t>
            </a:r>
            <a:r>
              <a:rPr lang="fi-FI" sz="5100" dirty="0"/>
              <a:t> </a:t>
            </a:r>
            <a:r>
              <a:rPr lang="fi-FI" sz="5100" dirty="0" err="1"/>
              <a:t>gávpogis</a:t>
            </a:r>
            <a:endParaRPr lang="fi-FI" sz="5100" dirty="0"/>
          </a:p>
        </p:txBody>
      </p:sp>
      <p:pic>
        <p:nvPicPr>
          <p:cNvPr id="6" name="Picture Placeholder 5" descr="A building with a curved roof&#10;&#10;Description automatically generated">
            <a:extLst>
              <a:ext uri="{FF2B5EF4-FFF2-40B4-BE49-F238E27FC236}">
                <a16:creationId xmlns:a16="http://schemas.microsoft.com/office/drawing/2014/main" id="{FFD92006-442D-F7CD-49A2-ACFA9F7572C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37" b="23563"/>
          <a:stretch/>
        </p:blipFill>
        <p:spPr>
          <a:xfrm>
            <a:off x="6096000" y="0"/>
            <a:ext cx="6096000" cy="3872501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9BE4FA-CC3F-A845-FC83-A7C1A6AF2A05}"/>
              </a:ext>
            </a:extLst>
          </p:cNvPr>
          <p:cNvSpPr txBox="1"/>
          <p:nvPr/>
        </p:nvSpPr>
        <p:spPr>
          <a:xfrm>
            <a:off x="10009203" y="3626280"/>
            <a:ext cx="266539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2"/>
                </a:solidFill>
                <a:latin typeface="Bw Gradual" panose="00000500000000000000" pitchFamily="50" charset="0"/>
              </a:rPr>
              <a:t>Kuva: </a:t>
            </a:r>
            <a:r>
              <a:rPr lang="en-US" sz="700" dirty="0" err="1">
                <a:solidFill>
                  <a:schemeClr val="bg2"/>
                </a:solidFill>
                <a:latin typeface="Bw Gradual" panose="00000500000000000000" pitchFamily="50" charset="0"/>
              </a:rPr>
              <a:t>Pexels</a:t>
            </a:r>
            <a:r>
              <a:rPr lang="en-US" sz="700" dirty="0">
                <a:solidFill>
                  <a:schemeClr val="bg2"/>
                </a:solidFill>
                <a:latin typeface="Bw Gradual" panose="00000500000000000000" pitchFamily="50" charset="0"/>
              </a:rPr>
              <a:t>/Christian Robinson</a:t>
            </a:r>
          </a:p>
        </p:txBody>
      </p:sp>
      <p:pic>
        <p:nvPicPr>
          <p:cNvPr id="9" name="Picture 8" descr="A group of people on a rooftop with High Line in the background&#10;&#10;Description automatically generated">
            <a:extLst>
              <a:ext uri="{FF2B5EF4-FFF2-40B4-BE49-F238E27FC236}">
                <a16:creationId xmlns:a16="http://schemas.microsoft.com/office/drawing/2014/main" id="{AB0629A7-ACA8-6A6C-88FE-4F1BE06F4A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7" b="24946"/>
          <a:stretch/>
        </p:blipFill>
        <p:spPr>
          <a:xfrm>
            <a:off x="6096000" y="3986801"/>
            <a:ext cx="6096000" cy="28711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9380C25-B7FA-BF80-5A8B-8E7CE5752D8D}"/>
              </a:ext>
            </a:extLst>
          </p:cNvPr>
          <p:cNvSpPr txBox="1"/>
          <p:nvPr/>
        </p:nvSpPr>
        <p:spPr>
          <a:xfrm>
            <a:off x="6115050" y="6580600"/>
            <a:ext cx="59817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2"/>
                </a:solidFill>
                <a:latin typeface="Bw Gradual" panose="00000500000000000000" pitchFamily="50" charset="0"/>
              </a:rPr>
              <a:t>Kuva: Beyond My Ken - Own work, CC BY-SA 4.0, </a:t>
            </a:r>
          </a:p>
        </p:txBody>
      </p:sp>
    </p:spTree>
    <p:extLst>
      <p:ext uri="{BB962C8B-B14F-4D97-AF65-F5344CB8AC3E}">
        <p14:creationId xmlns:p14="http://schemas.microsoft.com/office/powerpoint/2010/main" val="13042831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421;p6" descr="Kuva, joka sisältää kohteen rakennus, Kerrostalo, Metropolialue, Metropoli&#10;&#10;Kuvaus luotu automaattisesti">
            <a:extLst>
              <a:ext uri="{FF2B5EF4-FFF2-40B4-BE49-F238E27FC236}">
                <a16:creationId xmlns:a16="http://schemas.microsoft.com/office/drawing/2014/main" id="{CE136027-7847-94AE-9441-757B5D34F131}"/>
              </a:ext>
            </a:extLst>
          </p:cNvPr>
          <p:cNvPicPr preferRelativeResize="0">
            <a:picLocks noGrp="1"/>
          </p:cNvPicPr>
          <p:nvPr>
            <p:ph type="pic" idx="1"/>
          </p:nvPr>
        </p:nvPicPr>
        <p:blipFill rotWithShape="1">
          <a:blip r:embed="rId3"/>
          <a:srcRect r="-2" b="21530"/>
          <a:stretch/>
        </p:blipFill>
        <p:spPr>
          <a:xfrm>
            <a:off x="6096000" y="10"/>
            <a:ext cx="6096000" cy="685798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AAC385F-87D9-F47D-FDB9-E2845BF2568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38013" y="2548746"/>
            <a:ext cx="5115086" cy="4903200"/>
          </a:xfrm>
        </p:spPr>
        <p:txBody>
          <a:bodyPr/>
          <a:lstStyle/>
          <a:p>
            <a:r>
              <a:rPr lang="en-US" dirty="0" err="1">
                <a:latin typeface="Bw Gradual Light" panose="00000400000000000000" pitchFamily="50" charset="0"/>
              </a:rPr>
              <a:t>Viidodaga</a:t>
            </a:r>
            <a:r>
              <a:rPr lang="en-US" dirty="0">
                <a:latin typeface="Bw Gradual Light" panose="00000400000000000000" pitchFamily="50" charset="0"/>
              </a:rPr>
              <a:t> </a:t>
            </a:r>
            <a:r>
              <a:rPr lang="en-US" dirty="0" err="1">
                <a:latin typeface="Bw Gradual Light" panose="00000400000000000000" pitchFamily="50" charset="0"/>
              </a:rPr>
              <a:t>geavaheapmi</a:t>
            </a:r>
            <a:endParaRPr lang="en-US" dirty="0">
              <a:latin typeface="Bw Gradual Light" panose="00000400000000000000" pitchFamily="50" charset="0"/>
            </a:endParaRPr>
          </a:p>
          <a:p>
            <a:endParaRPr lang="en-US" dirty="0">
              <a:latin typeface="Bw Gradual Light" panose="00000400000000000000" pitchFamily="50" charset="0"/>
            </a:endParaRPr>
          </a:p>
          <a:p>
            <a:r>
              <a:rPr lang="en-US" dirty="0" err="1">
                <a:latin typeface="Bw Gradual Light" panose="00000400000000000000" pitchFamily="50" charset="0"/>
              </a:rPr>
              <a:t>Huksen</a:t>
            </a:r>
            <a:r>
              <a:rPr lang="en-US" dirty="0">
                <a:latin typeface="Bw Gradual Light" panose="00000400000000000000" pitchFamily="50" charset="0"/>
              </a:rPr>
              <a:t> </a:t>
            </a:r>
            <a:r>
              <a:rPr lang="en-US" dirty="0" err="1">
                <a:latin typeface="Bw Gradual Light" panose="00000400000000000000" pitchFamily="50" charset="0"/>
              </a:rPr>
              <a:t>bajás</a:t>
            </a:r>
            <a:r>
              <a:rPr lang="en-US" dirty="0">
                <a:latin typeface="Bw Gradual Light" panose="00000400000000000000" pitchFamily="50" charset="0"/>
              </a:rPr>
              <a:t>- ja </a:t>
            </a:r>
            <a:r>
              <a:rPr lang="en-US" dirty="0" err="1">
                <a:latin typeface="Bw Gradual Light" panose="00000400000000000000" pitchFamily="50" charset="0"/>
              </a:rPr>
              <a:t>vulosguvlui</a:t>
            </a:r>
            <a:endParaRPr lang="en-US" dirty="0">
              <a:latin typeface="Bw Gradual Light" panose="00000400000000000000" pitchFamily="50" charset="0"/>
            </a:endParaRPr>
          </a:p>
          <a:p>
            <a:endParaRPr lang="en-US" dirty="0">
              <a:latin typeface="Bw Gradual Light" panose="00000400000000000000" pitchFamily="50" charset="0"/>
            </a:endParaRPr>
          </a:p>
          <a:p>
            <a:r>
              <a:rPr lang="en-US" dirty="0" err="1">
                <a:latin typeface="Bw Gradual Light" panose="00000400000000000000" pitchFamily="50" charset="0"/>
              </a:rPr>
              <a:t>Ruonasguovlluid</a:t>
            </a:r>
            <a:r>
              <a:rPr lang="en-US" dirty="0">
                <a:latin typeface="Bw Gradual Light" panose="00000400000000000000" pitchFamily="50" charset="0"/>
              </a:rPr>
              <a:t> </a:t>
            </a:r>
            <a:r>
              <a:rPr lang="en-US" dirty="0" err="1">
                <a:latin typeface="Bw Gradual Light" panose="00000400000000000000" pitchFamily="50" charset="0"/>
              </a:rPr>
              <a:t>hutkás</a:t>
            </a:r>
            <a:r>
              <a:rPr lang="en-US" dirty="0">
                <a:latin typeface="Bw Gradual Light" panose="00000400000000000000" pitchFamily="50" charset="0"/>
              </a:rPr>
              <a:t> </a:t>
            </a:r>
            <a:r>
              <a:rPr lang="en-US" dirty="0" err="1">
                <a:latin typeface="Bw Gradual Light" panose="00000400000000000000" pitchFamily="50" charset="0"/>
              </a:rPr>
              <a:t>plánen</a:t>
            </a:r>
            <a:endParaRPr lang="en-US" dirty="0">
              <a:latin typeface="Bw Gradual Light" panose="00000400000000000000" pitchFamily="50" charset="0"/>
            </a:endParaRPr>
          </a:p>
          <a:p>
            <a:pPr marL="0" indent="0">
              <a:buNone/>
            </a:pPr>
            <a:endParaRPr lang="en-US" dirty="0">
              <a:latin typeface="Bw Gradual Light" panose="00000400000000000000" pitchFamily="50" charset="0"/>
            </a:endParaRPr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5A0A5A2A-B091-FF40-8AB6-311B43025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013" y="252000"/>
            <a:ext cx="5115086" cy="758954"/>
          </a:xfrm>
        </p:spPr>
        <p:txBody>
          <a:bodyPr anchor="t">
            <a:noAutofit/>
          </a:bodyPr>
          <a:lstStyle/>
          <a:p>
            <a:r>
              <a:rPr lang="fi-FI" sz="4600" dirty="0" err="1"/>
              <a:t>Boahtteáiggi</a:t>
            </a:r>
            <a:r>
              <a:rPr lang="fi-FI" sz="4600" dirty="0"/>
              <a:t> </a:t>
            </a:r>
            <a:r>
              <a:rPr lang="fi-FI" sz="4600" dirty="0" err="1"/>
              <a:t>gávpot-plánen</a:t>
            </a:r>
            <a:endParaRPr lang="fi-FI" sz="4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DDA8C8-C24A-5C39-2C3D-A424CCE07DCF}"/>
              </a:ext>
            </a:extLst>
          </p:cNvPr>
          <p:cNvSpPr txBox="1"/>
          <p:nvPr/>
        </p:nvSpPr>
        <p:spPr>
          <a:xfrm>
            <a:off x="6223000" y="6502400"/>
            <a:ext cx="15748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2"/>
                </a:solidFill>
                <a:latin typeface="Bw Gradual" panose="00000500000000000000" pitchFamily="50" charset="0"/>
              </a:rPr>
              <a:t>Kuva: Flickr/MVRDV</a:t>
            </a:r>
          </a:p>
        </p:txBody>
      </p:sp>
    </p:spTree>
    <p:extLst>
      <p:ext uri="{BB962C8B-B14F-4D97-AF65-F5344CB8AC3E}">
        <p14:creationId xmlns:p14="http://schemas.microsoft.com/office/powerpoint/2010/main" val="1279235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1559"/>
        </a:solidFill>
        <a:effectLst/>
      </p:bgPr>
    </p:bg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Google Shape;469;g1439a9f29cf_2_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8700" y="-1516474"/>
            <a:ext cx="10134601" cy="10134601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g1439a9f29cf_2_17"/>
          <p:cNvSpPr txBox="1">
            <a:spLocks noGrp="1"/>
          </p:cNvSpPr>
          <p:nvPr>
            <p:ph type="title" idx="4294967295"/>
          </p:nvPr>
        </p:nvSpPr>
        <p:spPr>
          <a:xfrm>
            <a:off x="3263900" y="1727200"/>
            <a:ext cx="5842000" cy="295433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 err="1">
                <a:solidFill>
                  <a:srgbClr val="ED1459"/>
                </a:solidFill>
              </a:rPr>
              <a:t>Hárjehus</a:t>
            </a:r>
            <a:r>
              <a:rPr lang="en-US" sz="5000" dirty="0">
                <a:solidFill>
                  <a:srgbClr val="ED1459"/>
                </a:solidFill>
              </a:rPr>
              <a:t>:</a:t>
            </a:r>
            <a:endParaRPr sz="5000" dirty="0">
              <a:solidFill>
                <a:srgbClr val="ED145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 err="1">
                <a:solidFill>
                  <a:srgbClr val="ED1459"/>
                </a:solidFill>
              </a:rPr>
              <a:t>Pláne</a:t>
            </a:r>
            <a:r>
              <a:rPr lang="en-US" sz="5000" dirty="0">
                <a:solidFill>
                  <a:srgbClr val="ED1459"/>
                </a:solidFill>
              </a:rPr>
              <a:t> </a:t>
            </a:r>
            <a:r>
              <a:rPr lang="en-US" sz="5000" dirty="0" err="1">
                <a:solidFill>
                  <a:srgbClr val="ED1459"/>
                </a:solidFill>
              </a:rPr>
              <a:t>boahtteáiggi</a:t>
            </a:r>
            <a:r>
              <a:rPr lang="en-US" sz="5000" dirty="0">
                <a:solidFill>
                  <a:srgbClr val="ED1459"/>
                </a:solidFill>
              </a:rPr>
              <a:t> </a:t>
            </a:r>
            <a:r>
              <a:rPr lang="en-US" sz="5000" dirty="0" err="1">
                <a:solidFill>
                  <a:srgbClr val="ED1459"/>
                </a:solidFill>
              </a:rPr>
              <a:t>suvdilis</a:t>
            </a:r>
            <a:r>
              <a:rPr lang="en-US" sz="5000" dirty="0">
                <a:solidFill>
                  <a:srgbClr val="ED1459"/>
                </a:solidFill>
              </a:rPr>
              <a:t> </a:t>
            </a:r>
            <a:r>
              <a:rPr lang="en-US" sz="5000" dirty="0" err="1">
                <a:solidFill>
                  <a:srgbClr val="ED1459"/>
                </a:solidFill>
              </a:rPr>
              <a:t>gávpoga</a:t>
            </a:r>
            <a:r>
              <a:rPr lang="en-US" sz="5000" dirty="0">
                <a:solidFill>
                  <a:srgbClr val="ED1459"/>
                </a:solidFill>
              </a:rPr>
              <a:t>!</a:t>
            </a:r>
            <a:endParaRPr sz="5000" dirty="0">
              <a:solidFill>
                <a:srgbClr val="ED1459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76;gd0ae44e333_0_42"/>
          <p:cNvSpPr txBox="1"/>
          <p:nvPr/>
        </p:nvSpPr>
        <p:spPr>
          <a:xfrm>
            <a:off x="552175" y="5400500"/>
            <a:ext cx="28824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w Gradual ExtraBold" pitchFamily="2" charset="77"/>
                <a:sym typeface="Arial"/>
              </a:rPr>
              <a:t>1. </a:t>
            </a:r>
            <a:r>
              <a:rPr kumimoji="0" lang="en-US" sz="1800" b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w Gradual ExtraBold" pitchFamily="2" charset="77"/>
                <a:sym typeface="Arial"/>
              </a:rPr>
              <a:t>Vuorbádit</a:t>
            </a:r>
            <a:r>
              <a:rPr kumimoji="0" lang="en-US" sz="18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w Gradual ExtraBold" pitchFamily="2" charset="77"/>
                <a:sym typeface="Arial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Bw Gradual ExtraBold" pitchFamily="2" charset="77"/>
                <a:sym typeface="Arial"/>
              </a:rPr>
              <a:t>p</a:t>
            </a:r>
            <a:r>
              <a:rPr kumimoji="0" lang="en-US" sz="1800" b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w Gradual ExtraBold" pitchFamily="2" charset="77"/>
                <a:sym typeface="Arial"/>
              </a:rPr>
              <a:t>árrii</a:t>
            </a:r>
            <a:r>
              <a:rPr lang="en-US" b="1" dirty="0">
                <a:solidFill>
                  <a:srgbClr val="000000"/>
                </a:solidFill>
                <a:latin typeface="Bw Gradual ExtraBold" pitchFamily="2" charset="77"/>
                <a:sym typeface="Arial"/>
              </a:rPr>
              <a:t> </a:t>
            </a:r>
            <a:r>
              <a:rPr kumimoji="0" lang="en-US" sz="1800" b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w Gradual ExtraBold" pitchFamily="2" charset="77"/>
                <a:sym typeface="Arial"/>
              </a:rPr>
              <a:t>dahje</a:t>
            </a:r>
            <a:r>
              <a:rPr kumimoji="0" lang="en-US" sz="18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w Gradual ExtraBold" pitchFamily="2" charset="77"/>
                <a:sym typeface="Arial"/>
              </a:rPr>
              <a:t> </a:t>
            </a:r>
            <a:r>
              <a:rPr kumimoji="0" lang="en-US" sz="1800" b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w Gradual ExtraBold" pitchFamily="2" charset="77"/>
                <a:sym typeface="Arial"/>
              </a:rPr>
              <a:t>jovkui</a:t>
            </a:r>
            <a:r>
              <a:rPr kumimoji="0" lang="en-US" sz="18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w Gradual ExtraBold" pitchFamily="2" charset="77"/>
                <a:sym typeface="Arial"/>
              </a:rPr>
              <a:t> </a:t>
            </a:r>
            <a:r>
              <a:rPr kumimoji="0" lang="en-US" sz="1800" b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w Gradual ExtraBold" pitchFamily="2" charset="77"/>
                <a:sym typeface="Arial"/>
              </a:rPr>
              <a:t>iežas</a:t>
            </a:r>
            <a:r>
              <a:rPr kumimoji="0" lang="en-US" sz="18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w Gradual ExtraBold" pitchFamily="2" charset="77"/>
                <a:sym typeface="Arial"/>
              </a:rPr>
              <a:t> </a:t>
            </a:r>
            <a:r>
              <a:rPr kumimoji="0" lang="en-US" sz="1800" b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w Gradual ExtraBold" pitchFamily="2" charset="77"/>
                <a:sym typeface="Arial"/>
              </a:rPr>
              <a:t>kártábihtá</a:t>
            </a:r>
            <a:r>
              <a:rPr kumimoji="0" lang="en-US" sz="18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w Gradual ExtraBold" pitchFamily="2" charset="77"/>
                <a:sym typeface="Arial"/>
              </a:rPr>
              <a:t>.</a:t>
            </a:r>
            <a:endParaRPr kumimoji="0" sz="18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w Gradual ExtraBold" pitchFamily="2" charset="77"/>
              <a:sym typeface="Arial"/>
            </a:endParaRPr>
          </a:p>
        </p:txBody>
      </p:sp>
      <p:sp>
        <p:nvSpPr>
          <p:cNvPr id="5" name="Google Shape;477;gd0ae44e333_0_42"/>
          <p:cNvSpPr txBox="1"/>
          <p:nvPr/>
        </p:nvSpPr>
        <p:spPr>
          <a:xfrm>
            <a:off x="4229563" y="5400500"/>
            <a:ext cx="3069300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w Gradual ExtraBold" pitchFamily="2" charset="77"/>
              </a:rPr>
              <a:t>2. </a:t>
            </a:r>
            <a:r>
              <a:rPr kumimoji="0" lang="en-US" sz="1800" b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w Gradual ExtraBold" pitchFamily="2" charset="77"/>
              </a:rPr>
              <a:t>Oažžubehtet</a:t>
            </a:r>
            <a:r>
              <a:rPr kumimoji="0" lang="en-US" sz="18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w Gradual ExtraBold" pitchFamily="2" charset="77"/>
              </a:rPr>
              <a:t> </a:t>
            </a:r>
            <a:r>
              <a:rPr kumimoji="0" lang="en-US" sz="1800" b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w Gradual ExtraBold" pitchFamily="2" charset="77"/>
              </a:rPr>
              <a:t>guokte</a:t>
            </a:r>
            <a:r>
              <a:rPr kumimoji="0" lang="en-US" sz="18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w Gradual ExtraBold" pitchFamily="2" charset="77"/>
              </a:rPr>
              <a:t> </a:t>
            </a:r>
            <a:r>
              <a:rPr kumimoji="0" lang="en-US" sz="1800" b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w Gradual ExtraBold" pitchFamily="2" charset="77"/>
              </a:rPr>
              <a:t>plánenhástalusa</a:t>
            </a:r>
            <a:r>
              <a:rPr kumimoji="0" lang="en-US" sz="18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w Gradual ExtraBold" pitchFamily="2" charset="77"/>
              </a:rPr>
              <a:t>, </a:t>
            </a:r>
            <a:r>
              <a:rPr kumimoji="0" lang="en-US" sz="1800" b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w Gradual ExtraBold" pitchFamily="2" charset="77"/>
              </a:rPr>
              <a:t>ollašuhttet</a:t>
            </a:r>
            <a:r>
              <a:rPr kumimoji="0" lang="en-US" sz="18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w Gradual ExtraBold" pitchFamily="2" charset="77"/>
              </a:rPr>
              <a:t> </a:t>
            </a:r>
            <a:r>
              <a:rPr kumimoji="0" lang="en-US" sz="1800" b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w Gradual ExtraBold" pitchFamily="2" charset="77"/>
              </a:rPr>
              <a:t>dain</a:t>
            </a:r>
            <a:r>
              <a:rPr kumimoji="0" lang="en-US" sz="18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w Gradual ExtraBold" pitchFamily="2" charset="77"/>
              </a:rPr>
              <a:t> </a:t>
            </a:r>
            <a:r>
              <a:rPr kumimoji="0" lang="en-US" sz="1800" b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w Gradual ExtraBold" pitchFamily="2" charset="77"/>
              </a:rPr>
              <a:t>unnimustá</a:t>
            </a:r>
            <a:r>
              <a:rPr kumimoji="0" lang="en-US" sz="18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w Gradual ExtraBold" pitchFamily="2" charset="77"/>
              </a:rPr>
              <a:t> </a:t>
            </a:r>
            <a:r>
              <a:rPr kumimoji="0" lang="en-US" sz="1800" b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w Gradual ExtraBold" pitchFamily="2" charset="77"/>
              </a:rPr>
              <a:t>nuppi</a:t>
            </a:r>
            <a:r>
              <a:rPr kumimoji="0" lang="en-US" sz="18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w Gradual ExtraBold" pitchFamily="2" charset="77"/>
                <a:sym typeface="Arial"/>
              </a:rPr>
              <a:t>.</a:t>
            </a:r>
            <a:endParaRPr kumimoji="0" sz="18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w Gradual ExtraBold" pitchFamily="2" charset="77"/>
              <a:sym typeface="Arial"/>
            </a:endParaRPr>
          </a:p>
        </p:txBody>
      </p:sp>
      <p:sp>
        <p:nvSpPr>
          <p:cNvPr id="6" name="Google Shape;478;gd0ae44e333_0_42"/>
          <p:cNvSpPr txBox="1"/>
          <p:nvPr/>
        </p:nvSpPr>
        <p:spPr>
          <a:xfrm>
            <a:off x="8093875" y="5400500"/>
            <a:ext cx="3235800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tabLst/>
              <a:defRPr/>
            </a:pPr>
            <a:r>
              <a:rPr kumimoji="0" lang="en-US" sz="18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w Gradual ExtraBold" pitchFamily="2" charset="77"/>
                <a:sym typeface="Arial"/>
              </a:rPr>
              <a:t>3. </a:t>
            </a:r>
            <a:r>
              <a:rPr kumimoji="0" lang="en-US" sz="1800" b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w Gradual ExtraBold" pitchFamily="2" charset="77"/>
              </a:rPr>
              <a:t>Geainnuid</a:t>
            </a:r>
            <a:r>
              <a:rPr kumimoji="0" lang="en-US" sz="18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w Gradual ExtraBold" pitchFamily="2" charset="77"/>
              </a:rPr>
              <a:t>, </a:t>
            </a:r>
            <a:r>
              <a:rPr kumimoji="0" lang="en-US" sz="1800" b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w Gradual ExtraBold" pitchFamily="2" charset="77"/>
              </a:rPr>
              <a:t>jogaid</a:t>
            </a:r>
            <a:r>
              <a:rPr kumimoji="0" lang="en-US" sz="18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w Gradual ExtraBold" pitchFamily="2" charset="77"/>
              </a:rPr>
              <a:t> </a:t>
            </a:r>
            <a:r>
              <a:rPr kumimoji="0" lang="en-US" sz="1800" b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w Gradual ExtraBold" pitchFamily="2" charset="77"/>
              </a:rPr>
              <a:t>jna</a:t>
            </a:r>
            <a:r>
              <a:rPr kumimoji="0" lang="en-US" sz="18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w Gradual ExtraBold" pitchFamily="2" charset="77"/>
              </a:rPr>
              <a:t>. </a:t>
            </a:r>
            <a:r>
              <a:rPr lang="en-US" b="1" dirty="0" err="1">
                <a:solidFill>
                  <a:srgbClr val="000000"/>
                </a:solidFill>
                <a:latin typeface="Bw Gradual ExtraBold" pitchFamily="2" charset="77"/>
              </a:rPr>
              <a:t>vuolginsajiid</a:t>
            </a:r>
            <a:r>
              <a:rPr kumimoji="0" lang="en-US" sz="18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w Gradual ExtraBold" pitchFamily="2" charset="77"/>
              </a:rPr>
              <a:t> ii </a:t>
            </a:r>
            <a:r>
              <a:rPr kumimoji="0" lang="en-US" sz="1800" b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w Gradual ExtraBold" pitchFamily="2" charset="77"/>
              </a:rPr>
              <a:t>oaččo</a:t>
            </a:r>
            <a:r>
              <a:rPr kumimoji="0" lang="en-US" sz="18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w Gradual ExtraBold" pitchFamily="2" charset="77"/>
              </a:rPr>
              <a:t> </a:t>
            </a:r>
            <a:r>
              <a:rPr kumimoji="0" lang="en-US" sz="1800" b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w Gradual ExtraBold" pitchFamily="2" charset="77"/>
              </a:rPr>
              <a:t>rievdadit</a:t>
            </a:r>
            <a:r>
              <a:rPr kumimoji="0" lang="en-US" sz="18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w Gradual ExtraBold" pitchFamily="2" charset="77"/>
              </a:rPr>
              <a:t>, </a:t>
            </a:r>
            <a:r>
              <a:rPr kumimoji="0" lang="en-US" sz="1800" b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w Gradual ExtraBold" pitchFamily="2" charset="77"/>
              </a:rPr>
              <a:t>vai</a:t>
            </a:r>
            <a:r>
              <a:rPr kumimoji="0" lang="en-US" sz="18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w Gradual ExtraBold" pitchFamily="2" charset="77"/>
              </a:rPr>
              <a:t> </a:t>
            </a:r>
            <a:r>
              <a:rPr kumimoji="0" lang="en-US" sz="1800" b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w Gradual ExtraBold" pitchFamily="2" charset="77"/>
              </a:rPr>
              <a:t>gávpoga</a:t>
            </a:r>
            <a:r>
              <a:rPr kumimoji="0" lang="en-US" sz="18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w Gradual ExtraBold" pitchFamily="2" charset="77"/>
              </a:rPr>
              <a:t> </a:t>
            </a:r>
            <a:r>
              <a:rPr kumimoji="0" lang="en-US" sz="1800" b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w Gradual ExtraBold" pitchFamily="2" charset="77"/>
              </a:rPr>
              <a:t>sáhttá</a:t>
            </a:r>
            <a:r>
              <a:rPr kumimoji="0" lang="en-US" sz="18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w Gradual ExtraBold" pitchFamily="2" charset="77"/>
              </a:rPr>
              <a:t> </a:t>
            </a:r>
            <a:r>
              <a:rPr kumimoji="0" lang="en-US" sz="1800" b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w Gradual ExtraBold" pitchFamily="2" charset="77"/>
              </a:rPr>
              <a:t>loahpas</a:t>
            </a:r>
            <a:r>
              <a:rPr kumimoji="0" lang="en-US" sz="18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w Gradual ExtraBold" pitchFamily="2" charset="77"/>
              </a:rPr>
              <a:t> </a:t>
            </a:r>
            <a:r>
              <a:rPr kumimoji="0" lang="en-US" sz="1800" b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w Gradual ExtraBold" pitchFamily="2" charset="77"/>
              </a:rPr>
              <a:t>čohkket</a:t>
            </a:r>
            <a:r>
              <a:rPr kumimoji="0" lang="en-US" sz="18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w Gradual ExtraBold" pitchFamily="2" charset="77"/>
                <a:sym typeface="Arial"/>
              </a:rPr>
              <a:t>.</a:t>
            </a:r>
            <a:endParaRPr kumimoji="0" sz="18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w Gradual ExtraBold" pitchFamily="2" charset="77"/>
              <a:sym typeface="Arial"/>
            </a:endParaRPr>
          </a:p>
        </p:txBody>
      </p:sp>
      <p:sp>
        <p:nvSpPr>
          <p:cNvPr id="7" name="Google Shape;479;gd0ae44e333_0_42"/>
          <p:cNvSpPr/>
          <p:nvPr/>
        </p:nvSpPr>
        <p:spPr>
          <a:xfrm rot="8394916">
            <a:off x="10642847" y="4658424"/>
            <a:ext cx="299571" cy="432437"/>
          </a:xfrm>
          <a:prstGeom prst="downArrow">
            <a:avLst>
              <a:gd name="adj1" fmla="val 50000"/>
              <a:gd name="adj2" fmla="val 50000"/>
            </a:avLst>
          </a:prstGeom>
          <a:noFill/>
          <a:ln w="38100" cap="flat" cmpd="sng">
            <a:solidFill>
              <a:srgbClr val="FF70C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480;gd0ae44e333_0_42"/>
          <p:cNvSpPr/>
          <p:nvPr/>
        </p:nvSpPr>
        <p:spPr>
          <a:xfrm>
            <a:off x="7432684" y="2443000"/>
            <a:ext cx="45600" cy="1414500"/>
          </a:xfrm>
          <a:prstGeom prst="rect">
            <a:avLst/>
          </a:prstGeom>
          <a:solidFill>
            <a:srgbClr val="474849"/>
          </a:solidFill>
          <a:ln w="25400" cap="flat" cmpd="sng">
            <a:solidFill>
              <a:srgbClr val="4748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481;gd0ae44e333_0_42"/>
          <p:cNvSpPr/>
          <p:nvPr/>
        </p:nvSpPr>
        <p:spPr>
          <a:xfrm>
            <a:off x="7478278" y="2351087"/>
            <a:ext cx="542100" cy="17100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482;gd0ae44e333_0_42"/>
          <p:cNvSpPr/>
          <p:nvPr/>
        </p:nvSpPr>
        <p:spPr>
          <a:xfrm rot="-5400000">
            <a:off x="7858844" y="2455188"/>
            <a:ext cx="362100" cy="485700"/>
          </a:xfrm>
          <a:prstGeom prst="downArrow">
            <a:avLst>
              <a:gd name="adj1" fmla="val 50000"/>
              <a:gd name="adj2" fmla="val 50000"/>
            </a:avLst>
          </a:prstGeom>
          <a:noFill/>
          <a:ln w="38100" cap="flat" cmpd="sng">
            <a:solidFill>
              <a:srgbClr val="FF70C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483;gd0ae44e333_0_42"/>
          <p:cNvSpPr/>
          <p:nvPr/>
        </p:nvSpPr>
        <p:spPr>
          <a:xfrm rot="4642502">
            <a:off x="11033293" y="2488721"/>
            <a:ext cx="310200" cy="418638"/>
          </a:xfrm>
          <a:prstGeom prst="downArrow">
            <a:avLst>
              <a:gd name="adj1" fmla="val 50000"/>
              <a:gd name="adj2" fmla="val 50000"/>
            </a:avLst>
          </a:prstGeom>
          <a:noFill/>
          <a:ln w="38100" cap="flat" cmpd="sng">
            <a:solidFill>
              <a:srgbClr val="FF70C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484;gd0ae44e333_0_42"/>
          <p:cNvSpPr/>
          <p:nvPr/>
        </p:nvSpPr>
        <p:spPr>
          <a:xfrm rot="-8700749">
            <a:off x="8738743" y="4666748"/>
            <a:ext cx="312349" cy="415818"/>
          </a:xfrm>
          <a:prstGeom prst="downArrow">
            <a:avLst>
              <a:gd name="adj1" fmla="val 50000"/>
              <a:gd name="adj2" fmla="val 50000"/>
            </a:avLst>
          </a:prstGeom>
          <a:noFill/>
          <a:ln w="38100" cap="flat" cmpd="sng">
            <a:solidFill>
              <a:srgbClr val="FF70C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Google Shape;485;gd0ae44e333_0_42"/>
          <p:cNvPicPr preferRelativeResize="0"/>
          <p:nvPr/>
        </p:nvPicPr>
        <p:blipFill rotWithShape="1">
          <a:blip r:embed="rId3">
            <a:alphaModFix/>
          </a:blip>
          <a:srcRect l="23694" t="22204" r="13999" b="24172"/>
          <a:stretch/>
        </p:blipFill>
        <p:spPr>
          <a:xfrm>
            <a:off x="3971762" y="2081562"/>
            <a:ext cx="3584927" cy="2313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486;gd0ae44e333_0_42"/>
          <p:cNvPicPr preferRelativeResize="0"/>
          <p:nvPr/>
        </p:nvPicPr>
        <p:blipFill rotWithShape="1">
          <a:blip r:embed="rId4">
            <a:alphaModFix/>
          </a:blip>
          <a:srcRect l="4542" t="5192" r="5326" b="5282"/>
          <a:stretch/>
        </p:blipFill>
        <p:spPr>
          <a:xfrm>
            <a:off x="8281838" y="1852435"/>
            <a:ext cx="2672256" cy="2772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487;gd0ae44e333_0_42"/>
          <p:cNvPicPr preferRelativeResize="0"/>
          <p:nvPr/>
        </p:nvPicPr>
        <p:blipFill rotWithShape="1">
          <a:blip r:embed="rId5">
            <a:alphaModFix/>
          </a:blip>
          <a:srcRect l="23012" r="11980"/>
          <a:stretch/>
        </p:blipFill>
        <p:spPr>
          <a:xfrm>
            <a:off x="416763" y="1663488"/>
            <a:ext cx="3069425" cy="354114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488;gd0ae44e333_0_42"/>
          <p:cNvSpPr/>
          <p:nvPr/>
        </p:nvSpPr>
        <p:spPr>
          <a:xfrm rot="10617423">
            <a:off x="9684261" y="4658490"/>
            <a:ext cx="299522" cy="432318"/>
          </a:xfrm>
          <a:prstGeom prst="downArrow">
            <a:avLst>
              <a:gd name="adj1" fmla="val 50000"/>
              <a:gd name="adj2" fmla="val 50000"/>
            </a:avLst>
          </a:prstGeom>
          <a:noFill/>
          <a:ln w="38100" cap="flat" cmpd="sng">
            <a:solidFill>
              <a:srgbClr val="FF70C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489;gd0ae44e333_0_42"/>
          <p:cNvSpPr txBox="1">
            <a:spLocks/>
          </p:cNvSpPr>
          <p:nvPr/>
        </p:nvSpPr>
        <p:spPr>
          <a:xfrm>
            <a:off x="1227225" y="287600"/>
            <a:ext cx="8229600" cy="8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1" i="0" kern="1200">
                <a:solidFill>
                  <a:schemeClr val="accent1"/>
                </a:solidFill>
                <a:latin typeface="Bw Gradual ExtraBold" pitchFamily="2" charset="77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US" sz="7000" dirty="0" err="1">
                <a:solidFill>
                  <a:srgbClr val="ED1459"/>
                </a:solidFill>
                <a:sym typeface="Arial"/>
              </a:rPr>
              <a:t>Bargomuttut</a:t>
            </a:r>
            <a:endParaRPr lang="en-US" sz="7000" dirty="0">
              <a:solidFill>
                <a:srgbClr val="ED1459"/>
              </a:solidFill>
              <a:sym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SzPts val="1800"/>
            </a:pPr>
            <a:endParaRPr lang="en-US" dirty="0">
              <a:solidFill>
                <a:srgbClr val="ED1459"/>
              </a:solidFill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495;gd0ae44e333_0_59"/>
          <p:cNvPicPr preferRelativeResize="0"/>
          <p:nvPr/>
        </p:nvPicPr>
        <p:blipFill rotWithShape="1">
          <a:blip r:embed="rId3">
            <a:alphaModFix/>
          </a:blip>
          <a:srcRect l="15508" r="22556"/>
          <a:stretch/>
        </p:blipFill>
        <p:spPr>
          <a:xfrm>
            <a:off x="4298250" y="1670825"/>
            <a:ext cx="2887624" cy="365365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496;gd0ae44e333_0_59"/>
          <p:cNvSpPr txBox="1">
            <a:spLocks/>
          </p:cNvSpPr>
          <p:nvPr/>
        </p:nvSpPr>
        <p:spPr>
          <a:xfrm>
            <a:off x="1201825" y="287600"/>
            <a:ext cx="8229600" cy="8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1" i="0" kern="1200">
                <a:solidFill>
                  <a:schemeClr val="accent1"/>
                </a:solidFill>
                <a:latin typeface="Bw Gradual ExtraBold" pitchFamily="2" charset="77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US" sz="7000" dirty="0" err="1">
                <a:solidFill>
                  <a:srgbClr val="ED1459"/>
                </a:solidFill>
                <a:sym typeface="Arial"/>
              </a:rPr>
              <a:t>Bargomuttut</a:t>
            </a:r>
            <a:endParaRPr lang="en-US" sz="7000" dirty="0">
              <a:solidFill>
                <a:srgbClr val="ED1459"/>
              </a:solidFill>
              <a:sym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SzPts val="1800"/>
            </a:pPr>
            <a:endParaRPr lang="en-US" dirty="0">
              <a:solidFill>
                <a:srgbClr val="ED1459"/>
              </a:solidFill>
              <a:sym typeface="Arial"/>
            </a:endParaRPr>
          </a:p>
        </p:txBody>
      </p:sp>
      <p:sp>
        <p:nvSpPr>
          <p:cNvPr id="6" name="Google Shape;497;gd0ae44e333_0_59"/>
          <p:cNvSpPr txBox="1"/>
          <p:nvPr/>
        </p:nvSpPr>
        <p:spPr>
          <a:xfrm>
            <a:off x="3676250" y="5400650"/>
            <a:ext cx="3823500" cy="707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tabLst/>
              <a:defRPr/>
            </a:pPr>
            <a:r>
              <a:rPr kumimoji="0" lang="en-US" sz="17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w Gradual ExtraBold" pitchFamily="2" charset="77"/>
                <a:sym typeface="Arial"/>
              </a:rPr>
              <a:t>5. </a:t>
            </a:r>
            <a:r>
              <a:rPr kumimoji="0" lang="en-US" sz="1700" b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w Gradual ExtraBold" pitchFamily="2" charset="77"/>
              </a:rPr>
              <a:t>Muitet</a:t>
            </a:r>
            <a:r>
              <a:rPr kumimoji="0" lang="en-US" sz="17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w Gradual ExtraBold" pitchFamily="2" charset="77"/>
              </a:rPr>
              <a:t> </a:t>
            </a:r>
            <a:r>
              <a:rPr kumimoji="0" lang="en-US" sz="1700" b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w Gradual ExtraBold" pitchFamily="2" charset="77"/>
              </a:rPr>
              <a:t>hukset</a:t>
            </a:r>
            <a:r>
              <a:rPr kumimoji="0" lang="en-US" sz="17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w Gradual ExtraBold" pitchFamily="2" charset="77"/>
              </a:rPr>
              <a:t> </a:t>
            </a:r>
            <a:r>
              <a:rPr kumimoji="0" lang="en-US" sz="1700" b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w Gradual ExtraBold" pitchFamily="2" charset="77"/>
              </a:rPr>
              <a:t>mihttoláva</a:t>
            </a:r>
            <a:r>
              <a:rPr kumimoji="0" lang="en-US" sz="17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w Gradual ExtraBold" pitchFamily="2" charset="77"/>
              </a:rPr>
              <a:t> </a:t>
            </a:r>
            <a:r>
              <a:rPr kumimoji="0" lang="en-US" sz="1700" b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w Gradual ExtraBold" pitchFamily="2" charset="77"/>
              </a:rPr>
              <a:t>mielde</a:t>
            </a:r>
            <a:r>
              <a:rPr kumimoji="0" lang="en-US" sz="17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w Gradual ExtraBold" pitchFamily="2" charset="77"/>
              </a:rPr>
              <a:t>! </a:t>
            </a:r>
            <a:endParaRPr kumimoji="0" sz="17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w Gradual ExtraBold" pitchFamily="2" charset="77"/>
              <a:sym typeface="Arial"/>
            </a:endParaRPr>
          </a:p>
        </p:txBody>
      </p:sp>
      <p:sp>
        <p:nvSpPr>
          <p:cNvPr id="7" name="Google Shape;498;gd0ae44e333_0_59"/>
          <p:cNvSpPr txBox="1"/>
          <p:nvPr/>
        </p:nvSpPr>
        <p:spPr>
          <a:xfrm>
            <a:off x="7777275" y="5400650"/>
            <a:ext cx="3516300" cy="1231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tabLst/>
              <a:defRPr/>
            </a:pPr>
            <a:r>
              <a:rPr kumimoji="0" lang="en-US" sz="17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w Gradual ExtraBold" pitchFamily="2" charset="77"/>
                <a:sym typeface="Arial"/>
              </a:rPr>
              <a:t>6. </a:t>
            </a:r>
            <a:r>
              <a:rPr kumimoji="0" lang="en-US" sz="1700" b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w Gradual ExtraBold" pitchFamily="2" charset="77"/>
              </a:rPr>
              <a:t>Čohkket</a:t>
            </a:r>
            <a:r>
              <a:rPr kumimoji="0" lang="en-US" sz="17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w Gradual ExtraBold" pitchFamily="2" charset="77"/>
              </a:rPr>
              <a:t> </a:t>
            </a:r>
            <a:r>
              <a:rPr kumimoji="0" lang="en-US" sz="1700" b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w Gradual ExtraBold" pitchFamily="2" charset="77"/>
              </a:rPr>
              <a:t>kárttá</a:t>
            </a:r>
            <a:r>
              <a:rPr kumimoji="0" lang="en-US" sz="17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w Gradual ExtraBold" pitchFamily="2" charset="77"/>
              </a:rPr>
              <a:t> </a:t>
            </a:r>
            <a:r>
              <a:rPr kumimoji="0" lang="en-US" sz="1700" b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w Gradual ExtraBold" pitchFamily="2" charset="77"/>
              </a:rPr>
              <a:t>bihtáid</a:t>
            </a:r>
            <a:r>
              <a:rPr kumimoji="0" lang="en-US" sz="17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w Gradual ExtraBold" pitchFamily="2" charset="77"/>
              </a:rPr>
              <a:t> </a:t>
            </a:r>
            <a:r>
              <a:rPr kumimoji="0" lang="en-US" sz="1700" b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w Gradual ExtraBold" pitchFamily="2" charset="77"/>
              </a:rPr>
              <a:t>oktii</a:t>
            </a:r>
            <a:r>
              <a:rPr kumimoji="0" lang="en-US" sz="17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w Gradual ExtraBold" pitchFamily="2" charset="77"/>
              </a:rPr>
              <a:t> ja </a:t>
            </a:r>
            <a:r>
              <a:rPr kumimoji="0" lang="en-US" sz="1700" b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w Gradual ExtraBold" pitchFamily="2" charset="77"/>
              </a:rPr>
              <a:t>geahččat</a:t>
            </a:r>
            <a:r>
              <a:rPr kumimoji="0" lang="en-US" sz="17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w Gradual ExtraBold" pitchFamily="2" charset="77"/>
              </a:rPr>
              <a:t> </a:t>
            </a:r>
            <a:r>
              <a:rPr kumimoji="0" lang="en-US" sz="1700" b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w Gradual ExtraBold" pitchFamily="2" charset="77"/>
              </a:rPr>
              <a:t>makkár</a:t>
            </a:r>
            <a:r>
              <a:rPr kumimoji="0" lang="en-US" sz="17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w Gradual ExtraBold" pitchFamily="2" charset="77"/>
              </a:rPr>
              <a:t> lea  </a:t>
            </a:r>
            <a:r>
              <a:rPr kumimoji="0" lang="en-US" sz="1700" b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w Gradual ExtraBold" pitchFamily="2" charset="77"/>
              </a:rPr>
              <a:t>boahtteáigi</a:t>
            </a:r>
            <a:r>
              <a:rPr kumimoji="0" lang="en-US" sz="17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w Gradual ExtraBold" pitchFamily="2" charset="77"/>
              </a:rPr>
              <a:t>, man mii </a:t>
            </a:r>
            <a:r>
              <a:rPr kumimoji="0" lang="en-US" sz="1700" b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w Gradual ExtraBold" pitchFamily="2" charset="77"/>
              </a:rPr>
              <a:t>leat</a:t>
            </a:r>
            <a:r>
              <a:rPr kumimoji="0" lang="en-US" sz="17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w Gradual ExtraBold" pitchFamily="2" charset="77"/>
              </a:rPr>
              <a:t> </a:t>
            </a:r>
            <a:r>
              <a:rPr kumimoji="0" lang="en-US" sz="1700" b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w Gradual ExtraBold" pitchFamily="2" charset="77"/>
              </a:rPr>
              <a:t>huksen</a:t>
            </a:r>
            <a:r>
              <a:rPr kumimoji="0" lang="en-US" sz="17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w Gradual ExtraBold" pitchFamily="2" charset="77"/>
              </a:rPr>
              <a:t>.</a:t>
            </a:r>
            <a:endParaRPr kumimoji="0" sz="17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w Gradual ExtraBold" pitchFamily="2" charset="77"/>
              <a:sym typeface="Arial"/>
            </a:endParaRPr>
          </a:p>
        </p:txBody>
      </p:sp>
      <p:sp>
        <p:nvSpPr>
          <p:cNvPr id="8" name="Google Shape;499;gd0ae44e333_0_59"/>
          <p:cNvSpPr txBox="1"/>
          <p:nvPr/>
        </p:nvSpPr>
        <p:spPr>
          <a:xfrm>
            <a:off x="382375" y="5400650"/>
            <a:ext cx="3516300" cy="1231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tabLst/>
              <a:defRPr/>
            </a:pPr>
            <a:r>
              <a:rPr kumimoji="0" lang="en-US" sz="17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w Gradual ExtraBold" pitchFamily="2" charset="77"/>
                <a:sym typeface="Arial"/>
              </a:rPr>
              <a:t>4. </a:t>
            </a:r>
            <a:r>
              <a:rPr kumimoji="0" lang="en-US" sz="1700" b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w Gradual ExtraBold" pitchFamily="2" charset="77"/>
                <a:sym typeface="Arial"/>
              </a:rPr>
              <a:t>Hukset</a:t>
            </a:r>
            <a:r>
              <a:rPr kumimoji="0" lang="en-US" sz="17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w Gradual ExtraBold" pitchFamily="2" charset="77"/>
                <a:sym typeface="Arial"/>
              </a:rPr>
              <a:t> </a:t>
            </a:r>
            <a:r>
              <a:rPr kumimoji="0" lang="en-US" sz="1700" b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w Gradual ExtraBold" pitchFamily="2" charset="77"/>
                <a:sym typeface="Arial"/>
              </a:rPr>
              <a:t>ođahanmateriálain</a:t>
            </a:r>
            <a:r>
              <a:rPr kumimoji="0" lang="en-US" sz="17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w Gradual ExtraBold" pitchFamily="2" charset="77"/>
                <a:sym typeface="Arial"/>
              </a:rPr>
              <a:t> ja </a:t>
            </a:r>
            <a:r>
              <a:rPr kumimoji="0" lang="en-US" sz="1700" b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w Gradual ExtraBold" pitchFamily="2" charset="77"/>
                <a:sym typeface="Arial"/>
              </a:rPr>
              <a:t>kartoŋŋas</a:t>
            </a:r>
            <a:r>
              <a:rPr kumimoji="0" lang="en-US" sz="17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w Gradual ExtraBold" pitchFamily="2" charset="77"/>
                <a:sym typeface="Arial"/>
              </a:rPr>
              <a:t> </a:t>
            </a:r>
            <a:r>
              <a:rPr kumimoji="0" lang="en-US" sz="1700" b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w Gradual ExtraBold" pitchFamily="2" charset="77"/>
                <a:sym typeface="Arial"/>
              </a:rPr>
              <a:t>elemeanttaid</a:t>
            </a:r>
            <a:r>
              <a:rPr kumimoji="0" lang="en-US" sz="17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w Gradual ExtraBold" pitchFamily="2" charset="77"/>
                <a:sym typeface="Arial"/>
              </a:rPr>
              <a:t> </a:t>
            </a:r>
            <a:r>
              <a:rPr kumimoji="0" lang="en-US" sz="1700" b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w Gradual ExtraBold" pitchFamily="2" charset="77"/>
                <a:sym typeface="Arial"/>
              </a:rPr>
              <a:t>kártávuđđui</a:t>
            </a:r>
            <a:r>
              <a:rPr kumimoji="0" lang="en-US" sz="17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w Gradual ExtraBold" pitchFamily="2" charset="77"/>
                <a:sym typeface="Arial"/>
              </a:rPr>
              <a:t>. </a:t>
            </a:r>
            <a:endParaRPr kumimoji="0" sz="17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w Gradual ExtraBold" pitchFamily="2" charset="77"/>
              <a:sym typeface="Arial"/>
            </a:endParaRPr>
          </a:p>
        </p:txBody>
      </p:sp>
      <p:pic>
        <p:nvPicPr>
          <p:cNvPr id="9" name="Google Shape;500;gd0ae44e333_0_59"/>
          <p:cNvPicPr preferRelativeResize="0"/>
          <p:nvPr/>
        </p:nvPicPr>
        <p:blipFill rotWithShape="1">
          <a:blip r:embed="rId4">
            <a:alphaModFix/>
          </a:blip>
          <a:srcRect l="25003" r="25008"/>
          <a:stretch/>
        </p:blipFill>
        <p:spPr>
          <a:xfrm>
            <a:off x="906400" y="1670833"/>
            <a:ext cx="2740224" cy="3653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501;gd0ae44e333_0_59"/>
          <p:cNvPicPr preferRelativeResize="0"/>
          <p:nvPr/>
        </p:nvPicPr>
        <p:blipFill rotWithShape="1">
          <a:blip r:embed="rId5">
            <a:alphaModFix/>
          </a:blip>
          <a:srcRect l="2327" r="7443" b="23570"/>
          <a:stretch/>
        </p:blipFill>
        <p:spPr>
          <a:xfrm>
            <a:off x="7837500" y="1641325"/>
            <a:ext cx="2887629" cy="35753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15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888FB-2B42-F2D0-CF9D-6E05AB8C9D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fi-FI" sz="13800" dirty="0" err="1"/>
              <a:t>Giitu</a:t>
            </a:r>
            <a:r>
              <a:rPr lang="fi-FI" sz="138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039794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15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263;g533b8dbc2b_0_0">
            <a:extLst>
              <a:ext uri="{FF2B5EF4-FFF2-40B4-BE49-F238E27FC236}">
                <a16:creationId xmlns:a16="http://schemas.microsoft.com/office/drawing/2014/main" id="{F9FDCCEF-CFD1-DDD5-1680-693F96A32BFF}"/>
              </a:ext>
            </a:extLst>
          </p:cNvPr>
          <p:cNvPicPr preferRelativeResize="0">
            <a:picLocks noGrp="1"/>
          </p:cNvPicPr>
          <p:nvPr>
            <p:ph type="pic" idx="1"/>
          </p:nvPr>
        </p:nvPicPr>
        <p:blipFill rotWithShape="1">
          <a:blip r:embed="rId3">
            <a:alphaModFix/>
          </a:blip>
          <a:srcRect t="1368" b="1368"/>
          <a:stretch/>
        </p:blipFill>
        <p:spPr>
          <a:prstGeom prst="rect">
            <a:avLst/>
          </a:prstGeom>
          <a:noFill/>
          <a:ln>
            <a:noFill/>
          </a:ln>
        </p:spPr>
      </p:pic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CAB87668-ABD5-3E39-13D3-B39DB2ECAB4D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br>
              <a:rPr lang="fi-FI" sz="3200" dirty="0">
                <a:solidFill>
                  <a:schemeClr val="lt1"/>
                </a:solidFill>
                <a:latin typeface="Bw Gradual Light" pitchFamily="2" charset="77"/>
              </a:rPr>
            </a:br>
            <a:endParaRPr lang="fi-FI" sz="3200" dirty="0">
              <a:solidFill>
                <a:schemeClr val="lt1"/>
              </a:solidFill>
              <a:latin typeface="Bw Gradual Light" pitchFamily="2" charset="77"/>
            </a:endParaRPr>
          </a:p>
          <a:p>
            <a:pPr marL="0" indent="0">
              <a:buNone/>
            </a:pPr>
            <a:r>
              <a:rPr lang="fi-FI" sz="3200" dirty="0">
                <a:solidFill>
                  <a:schemeClr val="lt1"/>
                </a:solidFill>
                <a:latin typeface="Bw Gradual Light" panose="00000400000000000000"/>
              </a:rPr>
              <a:t>Aalto-</a:t>
            </a:r>
            <a:r>
              <a:rPr lang="fi-FI" sz="3200" dirty="0" err="1">
                <a:solidFill>
                  <a:schemeClr val="lt1"/>
                </a:solidFill>
                <a:latin typeface="Bw Gradual Light" panose="00000400000000000000"/>
              </a:rPr>
              <a:t>universitehtas</a:t>
            </a:r>
            <a:r>
              <a:rPr lang="fi-FI" sz="3200" dirty="0">
                <a:solidFill>
                  <a:schemeClr val="lt1"/>
                </a:solidFill>
                <a:latin typeface="Bw Gradual Light" panose="00000400000000000000"/>
              </a:rPr>
              <a:t> </a:t>
            </a:r>
            <a:r>
              <a:rPr lang="fi-FI" sz="3200" dirty="0" err="1">
                <a:solidFill>
                  <a:schemeClr val="lt1"/>
                </a:solidFill>
                <a:latin typeface="Bw Gradual Light" panose="00000400000000000000"/>
              </a:rPr>
              <a:t>studerejit</a:t>
            </a:r>
            <a:r>
              <a:rPr lang="fi-FI" sz="3200" dirty="0">
                <a:solidFill>
                  <a:schemeClr val="lt1"/>
                </a:solidFill>
                <a:latin typeface="Bw Gradual Light" panose="00000400000000000000"/>
              </a:rPr>
              <a:t> ja </a:t>
            </a:r>
            <a:r>
              <a:rPr lang="fi-FI" sz="3200" dirty="0" err="1">
                <a:solidFill>
                  <a:schemeClr val="lt1"/>
                </a:solidFill>
                <a:latin typeface="Bw Gradual Light" panose="00000400000000000000"/>
              </a:rPr>
              <a:t>dutket</a:t>
            </a:r>
            <a:r>
              <a:rPr lang="fi-FI" sz="3200" dirty="0">
                <a:solidFill>
                  <a:schemeClr val="lt1"/>
                </a:solidFill>
                <a:latin typeface="Bw Gradual Light" panose="00000400000000000000"/>
              </a:rPr>
              <a:t> </a:t>
            </a:r>
            <a:r>
              <a:rPr lang="fi-FI" sz="3200" dirty="0" err="1">
                <a:solidFill>
                  <a:schemeClr val="lt1"/>
                </a:solidFill>
                <a:latin typeface="Bw Gradual Light" panose="00000400000000000000"/>
              </a:rPr>
              <a:t>diehtaga</a:t>
            </a:r>
            <a:r>
              <a:rPr lang="fi-FI" sz="3200" dirty="0">
                <a:solidFill>
                  <a:schemeClr val="lt1"/>
                </a:solidFill>
                <a:latin typeface="Bw Gradual Light" panose="00000400000000000000"/>
              </a:rPr>
              <a:t>, </a:t>
            </a:r>
            <a:r>
              <a:rPr lang="fi-FI" sz="3200" dirty="0" err="1">
                <a:solidFill>
                  <a:schemeClr val="lt1"/>
                </a:solidFill>
                <a:latin typeface="Bw Gradual Light" panose="00000400000000000000"/>
              </a:rPr>
              <a:t>dáidaga</a:t>
            </a:r>
            <a:r>
              <a:rPr lang="fi-FI" sz="3200" dirty="0">
                <a:solidFill>
                  <a:schemeClr val="lt1"/>
                </a:solidFill>
                <a:latin typeface="Bw Gradual Light" panose="00000400000000000000"/>
              </a:rPr>
              <a:t>, </a:t>
            </a:r>
            <a:r>
              <a:rPr lang="fi-FI" sz="3200" dirty="0" err="1">
                <a:solidFill>
                  <a:schemeClr val="lt1"/>
                </a:solidFill>
                <a:latin typeface="Bw Gradual Light" panose="00000400000000000000"/>
              </a:rPr>
              <a:t>ekonomiija</a:t>
            </a:r>
            <a:r>
              <a:rPr lang="fi-FI" sz="3200" dirty="0">
                <a:solidFill>
                  <a:schemeClr val="lt1"/>
                </a:solidFill>
                <a:latin typeface="Bw Gradual Light" panose="00000400000000000000"/>
              </a:rPr>
              <a:t> ja </a:t>
            </a:r>
            <a:r>
              <a:rPr lang="fi-FI" sz="3200" dirty="0" err="1">
                <a:solidFill>
                  <a:schemeClr val="lt1"/>
                </a:solidFill>
                <a:latin typeface="Bw Gradual Light" panose="00000400000000000000"/>
              </a:rPr>
              <a:t>teknologiija</a:t>
            </a:r>
            <a:r>
              <a:rPr lang="fi-FI" sz="3200" dirty="0">
                <a:solidFill>
                  <a:schemeClr val="lt1"/>
                </a:solidFill>
                <a:latin typeface="Bw Gradual Light" panose="00000400000000000000"/>
              </a:rPr>
              <a:t>.</a:t>
            </a:r>
            <a:endParaRPr lang="fi-FI" sz="3200" dirty="0">
              <a:latin typeface="Bw Gradual Light" panose="00000400000000000000"/>
            </a:endParaRPr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167DD7C1-245B-516D-8416-4AF8D680E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012" y="252000"/>
            <a:ext cx="5357987" cy="758954"/>
          </a:xfrm>
        </p:spPr>
        <p:txBody>
          <a:bodyPr/>
          <a:lstStyle/>
          <a:p>
            <a:r>
              <a:rPr lang="fi-FI" b="1" dirty="0">
                <a:latin typeface="Bw Gradual ExtraBold" panose="00000900000000000000"/>
              </a:rPr>
              <a:t>Aalto-</a:t>
            </a:r>
            <a:r>
              <a:rPr lang="fi-FI" b="1" dirty="0" err="1">
                <a:latin typeface="Bw Gradual ExtraBold" panose="00000900000000000000"/>
              </a:rPr>
              <a:t>universitehta</a:t>
            </a:r>
            <a:endParaRPr lang="fi-FI" b="1" dirty="0">
              <a:latin typeface="Bw Gradual ExtraBold" panose="00000900000000000000"/>
            </a:endParaRPr>
          </a:p>
        </p:txBody>
      </p:sp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39D8AF7D-D1BC-10B0-4BEF-0C36608A715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107829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D5E190F1-D14B-A151-138E-B01A493452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013" y="1306800"/>
            <a:ext cx="10715974" cy="4903200"/>
          </a:xfrm>
        </p:spPr>
        <p:txBody>
          <a:bodyPr>
            <a:normAutofit fontScale="92500" lnSpcReduction="10000"/>
          </a:bodyPr>
          <a:lstStyle/>
          <a:p>
            <a:r>
              <a:rPr lang="en-US" sz="1400" dirty="0">
                <a:latin typeface="Bw Gradual Light" panose="00000400000000000000" pitchFamily="50" charset="0"/>
              </a:rPr>
              <a:t>Dia 7:  </a:t>
            </a:r>
            <a:r>
              <a:rPr lang="en-US" sz="1400" dirty="0">
                <a:latin typeface="Bw Gradual Light" panose="00000400000000000000" pitchFamily="50" charset="0"/>
                <a:hlinkClick r:id="rId2"/>
              </a:rPr>
              <a:t>https://www.ykliitto.fi/sites/www.ykliitto.fi/files/images/SDGt_kaikki_uusi_0.jpg</a:t>
            </a:r>
            <a:endParaRPr lang="en-US" sz="1400" dirty="0">
              <a:latin typeface="Bw Gradual Light" panose="00000400000000000000" pitchFamily="50" charset="0"/>
            </a:endParaRPr>
          </a:p>
          <a:p>
            <a:r>
              <a:rPr lang="en-US" sz="1400" dirty="0">
                <a:latin typeface="Bw Gradual Light" panose="00000400000000000000" pitchFamily="50" charset="0"/>
              </a:rPr>
              <a:t>DIA 10: </a:t>
            </a:r>
          </a:p>
          <a:p>
            <a:pPr lvl="1"/>
            <a:r>
              <a:rPr lang="en-US" sz="1400" b="0" u="sng" dirty="0">
                <a:solidFill>
                  <a:schemeClr val="dk1"/>
                </a:solidFill>
                <a:latin typeface="Bw Gradual Light" panose="00000400000000000000" pitchFamily="50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https://pixabay.com/fi/photos/ajoneuvo-autonominen-autonominen-ajo-4759347/</a:t>
            </a:r>
            <a:endParaRPr lang="en-US" sz="1400" b="0" u="sng" dirty="0">
              <a:solidFill>
                <a:schemeClr val="dk1"/>
              </a:solidFill>
              <a:latin typeface="Bw Gradual Light" panose="00000400000000000000" pitchFamily="50" charset="0"/>
            </a:endParaRPr>
          </a:p>
          <a:p>
            <a:pPr lvl="1"/>
            <a:r>
              <a:rPr lang="en-US" sz="1400" b="0" dirty="0">
                <a:solidFill>
                  <a:schemeClr val="dk1"/>
                </a:solidFill>
                <a:uFill>
                  <a:noFill/>
                </a:uFill>
                <a:latin typeface="Bw Gradual Light" panose="000004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https://pixabay.com/fi/photos/aurinko-paneeli-city-energia-4478105/</a:t>
            </a:r>
            <a:endParaRPr lang="en-US" sz="1400" b="0" dirty="0">
              <a:solidFill>
                <a:schemeClr val="dk1"/>
              </a:solidFill>
              <a:uFill>
                <a:noFill/>
              </a:uFill>
              <a:latin typeface="Bw Gradual Light" panose="00000400000000000000" pitchFamily="50" charset="0"/>
            </a:endParaRPr>
          </a:p>
          <a:p>
            <a:pPr lvl="1"/>
            <a:r>
              <a:rPr lang="en-US" sz="1400" b="0" dirty="0">
                <a:solidFill>
                  <a:schemeClr val="dk1"/>
                </a:solidFill>
                <a:uFill>
                  <a:noFill/>
                </a:uFill>
                <a:latin typeface="Bw Gradual Light" panose="00000400000000000000" pitchFamily="50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https://pixabay.com/fi/photos/liukuportaiden-metro-k%C3%B6%C3%B6penhaminan-4907329/</a:t>
            </a:r>
            <a:endParaRPr lang="en-US" sz="1400" b="0" dirty="0">
              <a:solidFill>
                <a:schemeClr val="dk1"/>
              </a:solidFill>
              <a:uFill>
                <a:noFill/>
              </a:uFill>
              <a:latin typeface="Bw Gradual Light" panose="00000400000000000000" pitchFamily="50" charset="0"/>
            </a:endParaRPr>
          </a:p>
          <a:p>
            <a:pPr lvl="1"/>
            <a:r>
              <a:rPr lang="en-US" sz="1400" dirty="0">
                <a:solidFill>
                  <a:schemeClr val="dk1"/>
                </a:solidFill>
                <a:uFill>
                  <a:noFill/>
                </a:uFill>
                <a:latin typeface="Bw Gradual Light" panose="00000400000000000000" pitchFamily="50" charset="0"/>
                <a:hlinkClick r:id="rId6"/>
              </a:rPr>
              <a:t>https://unsplash.com/photos/white-mattresses-with-blanket-RDIa_qFpWHc</a:t>
            </a:r>
            <a:endParaRPr lang="en-US" sz="1400" dirty="0">
              <a:solidFill>
                <a:schemeClr val="dk1"/>
              </a:solidFill>
              <a:uFill>
                <a:noFill/>
              </a:uFill>
              <a:latin typeface="Bw Gradual Light" panose="00000400000000000000" pitchFamily="50" charset="0"/>
            </a:endParaRPr>
          </a:p>
          <a:p>
            <a:pPr lvl="1"/>
            <a:r>
              <a:rPr lang="en-US" sz="1400" dirty="0">
                <a:solidFill>
                  <a:schemeClr val="dk1"/>
                </a:solidFill>
                <a:uFill>
                  <a:noFill/>
                </a:uFill>
                <a:latin typeface="Bw Gradual Light" panose="00000400000000000000" pitchFamily="50" charset="0"/>
              </a:rPr>
              <a:t>https://pixabay.com/fi/photos/manhattan-new-york-yhdysvallat-3425664/</a:t>
            </a:r>
          </a:p>
          <a:p>
            <a:pPr lvl="1"/>
            <a:endParaRPr lang="en-US" sz="1400" b="0" dirty="0">
              <a:solidFill>
                <a:schemeClr val="dk1"/>
              </a:solidFill>
              <a:uFill>
                <a:noFill/>
              </a:uFill>
              <a:latin typeface="Bw Gradual Light" panose="00000400000000000000" pitchFamily="50" charset="0"/>
            </a:endParaRPr>
          </a:p>
          <a:p>
            <a:r>
              <a:rPr lang="en-US" sz="1400" b="0" dirty="0">
                <a:solidFill>
                  <a:schemeClr val="dk1"/>
                </a:solidFill>
                <a:latin typeface="Bw Gradual Light" panose="00000400000000000000" pitchFamily="50" charset="0"/>
              </a:rPr>
              <a:t>DIA 11: </a:t>
            </a:r>
          </a:p>
          <a:p>
            <a:pPr lvl="1"/>
            <a:r>
              <a:rPr lang="en-US" sz="1400" b="0" dirty="0">
                <a:solidFill>
                  <a:schemeClr val="dk1"/>
                </a:solidFill>
                <a:latin typeface="Bw Gradual Light" panose="00000400000000000000" pitchFamily="50" charset="0"/>
                <a:hlinkClick r:id="rId7"/>
              </a:rPr>
              <a:t>https://commons.wikimedia.org/w/index.php?curid=10811588</a:t>
            </a:r>
            <a:endParaRPr lang="en-US" sz="1400" b="0" dirty="0">
              <a:solidFill>
                <a:schemeClr val="dk1"/>
              </a:solidFill>
              <a:latin typeface="Bw Gradual Light" panose="00000400000000000000" pitchFamily="50" charset="0"/>
            </a:endParaRPr>
          </a:p>
          <a:p>
            <a:pPr lvl="1"/>
            <a:r>
              <a:rPr lang="en-US" sz="1400" b="0" dirty="0">
                <a:solidFill>
                  <a:schemeClr val="dk1"/>
                </a:solidFill>
                <a:latin typeface="Bw Gradual Light" panose="00000400000000000000" pitchFamily="50" charset="0"/>
              </a:rPr>
              <a:t>https://www.pexels.com/photo/helsinki-central-library-oodi-5018661/</a:t>
            </a:r>
          </a:p>
          <a:p>
            <a:endParaRPr lang="en-US" sz="1400" dirty="0">
              <a:latin typeface="Bw Gradual Light" panose="00000400000000000000" pitchFamily="50" charset="0"/>
            </a:endParaRPr>
          </a:p>
          <a:p>
            <a:r>
              <a:rPr lang="pt-BR" sz="1400" dirty="0">
                <a:latin typeface="Bw Gradual Light" panose="00000400000000000000" pitchFamily="50" charset="0"/>
              </a:rPr>
              <a:t>DIA 12: https://www.flickr.com/photos/eager/6490804445</a:t>
            </a:r>
          </a:p>
          <a:p>
            <a:endParaRPr lang="en-US" sz="1400" dirty="0">
              <a:latin typeface="Bw Gradual Light" panose="00000400000000000000" pitchFamily="50" charset="0"/>
            </a:endParaRPr>
          </a:p>
          <a:p>
            <a:pPr marL="0" indent="0">
              <a:buNone/>
            </a:pPr>
            <a:endParaRPr lang="en-US" sz="1400" dirty="0">
              <a:latin typeface="Bw Gradual Light" panose="00000400000000000000" pitchFamily="50" charset="0"/>
            </a:endParaRPr>
          </a:p>
          <a:p>
            <a:pPr marL="0" indent="0">
              <a:buNone/>
            </a:pPr>
            <a:r>
              <a:rPr lang="en-US" sz="1400" dirty="0" err="1">
                <a:latin typeface="Bw Gradual Light" panose="00000400000000000000" pitchFamily="50" charset="0"/>
              </a:rPr>
              <a:t>Lisäksi</a:t>
            </a:r>
            <a:r>
              <a:rPr lang="en-US" sz="1400" dirty="0">
                <a:latin typeface="Bw Gradual Light" panose="00000400000000000000" pitchFamily="50" charset="0"/>
              </a:rPr>
              <a:t>: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35"/>
              <a:buNone/>
            </a:pPr>
            <a:r>
              <a:rPr lang="en-US" sz="1400" b="0" dirty="0">
                <a:solidFill>
                  <a:schemeClr val="dk1"/>
                </a:solidFill>
                <a:latin typeface="Bw Gradual Light" panose="00000400000000000000" pitchFamily="50" charset="0"/>
              </a:rPr>
              <a:t>Aalto-</a:t>
            </a:r>
            <a:r>
              <a:rPr lang="en-US" sz="1400" b="0" dirty="0" err="1">
                <a:solidFill>
                  <a:schemeClr val="dk1"/>
                </a:solidFill>
                <a:latin typeface="Bw Gradual Light" panose="00000400000000000000" pitchFamily="50" charset="0"/>
              </a:rPr>
              <a:t>yliopisto</a:t>
            </a:r>
            <a:r>
              <a:rPr lang="en-US" sz="1400" b="0" dirty="0">
                <a:solidFill>
                  <a:schemeClr val="dk1"/>
                </a:solidFill>
                <a:latin typeface="Bw Gradual Light" panose="00000400000000000000" pitchFamily="50" charset="0"/>
              </a:rPr>
              <a:t> Junior / Rainer </a:t>
            </a:r>
            <a:r>
              <a:rPr lang="en-US" sz="1400" b="0" dirty="0" err="1">
                <a:solidFill>
                  <a:schemeClr val="dk1"/>
                </a:solidFill>
                <a:latin typeface="Bw Gradual Light" panose="00000400000000000000" pitchFamily="50" charset="0"/>
              </a:rPr>
              <a:t>Paananen</a:t>
            </a:r>
            <a:endParaRPr lang="en-US" sz="1400" b="0" dirty="0">
              <a:solidFill>
                <a:schemeClr val="dk1"/>
              </a:solidFill>
              <a:latin typeface="Bw Gradual Light" panose="00000400000000000000" pitchFamily="50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35"/>
              <a:buNone/>
            </a:pPr>
            <a:r>
              <a:rPr lang="en-US" sz="1400" b="0" dirty="0">
                <a:solidFill>
                  <a:schemeClr val="dk1"/>
                </a:solidFill>
                <a:latin typeface="Bw Gradual Light" panose="00000400000000000000" pitchFamily="50" charset="0"/>
              </a:rPr>
              <a:t>Aalto-</a:t>
            </a:r>
            <a:r>
              <a:rPr lang="en-US" sz="1400" b="0" dirty="0" err="1">
                <a:solidFill>
                  <a:schemeClr val="dk1"/>
                </a:solidFill>
                <a:latin typeface="Bw Gradual Light" panose="00000400000000000000" pitchFamily="50" charset="0"/>
              </a:rPr>
              <a:t>yliopisto</a:t>
            </a:r>
            <a:r>
              <a:rPr lang="en-US" sz="1400" b="0" dirty="0">
                <a:solidFill>
                  <a:schemeClr val="dk1"/>
                </a:solidFill>
                <a:latin typeface="Bw Gradual Light" panose="00000400000000000000" pitchFamily="50" charset="0"/>
              </a:rPr>
              <a:t> Junior / Olli-</a:t>
            </a:r>
            <a:r>
              <a:rPr lang="en-US" sz="1400" b="0" dirty="0" err="1">
                <a:solidFill>
                  <a:schemeClr val="dk1"/>
                </a:solidFill>
                <a:latin typeface="Bw Gradual Light" panose="00000400000000000000" pitchFamily="50" charset="0"/>
              </a:rPr>
              <a:t>Pekka</a:t>
            </a:r>
            <a:r>
              <a:rPr lang="en-US" sz="1400" b="0" dirty="0">
                <a:solidFill>
                  <a:schemeClr val="dk1"/>
                </a:solidFill>
                <a:latin typeface="Bw Gradual Light" panose="00000400000000000000" pitchFamily="50" charset="0"/>
              </a:rPr>
              <a:t> </a:t>
            </a:r>
            <a:r>
              <a:rPr lang="en-US" sz="1400" b="0" dirty="0" err="1">
                <a:solidFill>
                  <a:schemeClr val="dk1"/>
                </a:solidFill>
                <a:latin typeface="Bw Gradual Light" panose="00000400000000000000" pitchFamily="50" charset="0"/>
              </a:rPr>
              <a:t>Saukkoinen</a:t>
            </a:r>
            <a:endParaRPr lang="en-US" sz="1400" b="0" dirty="0">
              <a:solidFill>
                <a:schemeClr val="dk1"/>
              </a:solidFill>
              <a:latin typeface="Bw Gradual Light" panose="00000400000000000000" pitchFamily="50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35"/>
              <a:buNone/>
            </a:pPr>
            <a:r>
              <a:rPr lang="en-US" sz="1400" b="0" dirty="0">
                <a:solidFill>
                  <a:schemeClr val="dk1"/>
                </a:solidFill>
                <a:latin typeface="Bw Gradual Light" panose="00000400000000000000" pitchFamily="50" charset="0"/>
              </a:rPr>
              <a:t>Aalto-</a:t>
            </a:r>
            <a:r>
              <a:rPr lang="en-US" sz="1400" b="0" dirty="0" err="1">
                <a:solidFill>
                  <a:schemeClr val="dk1"/>
                </a:solidFill>
                <a:latin typeface="Bw Gradual Light" panose="00000400000000000000" pitchFamily="50" charset="0"/>
              </a:rPr>
              <a:t>yliopisto</a:t>
            </a:r>
            <a:r>
              <a:rPr lang="en-US" sz="1400" b="0" dirty="0">
                <a:solidFill>
                  <a:schemeClr val="dk1"/>
                </a:solidFill>
                <a:latin typeface="Bw Gradual Light" panose="00000400000000000000" pitchFamily="50" charset="0"/>
              </a:rPr>
              <a:t> Junior / Ida </a:t>
            </a:r>
            <a:r>
              <a:rPr lang="en-US" sz="1400" b="0" dirty="0" err="1">
                <a:solidFill>
                  <a:schemeClr val="dk1"/>
                </a:solidFill>
                <a:latin typeface="Bw Gradual Light" panose="00000400000000000000" pitchFamily="50" charset="0"/>
              </a:rPr>
              <a:t>Ruuth</a:t>
            </a:r>
            <a:endParaRPr lang="en-US" sz="1400" b="0" dirty="0">
              <a:solidFill>
                <a:schemeClr val="dk1"/>
              </a:solidFill>
              <a:latin typeface="Bw Gradual Light" panose="00000400000000000000" pitchFamily="50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35"/>
              <a:buNone/>
            </a:pPr>
            <a:r>
              <a:rPr lang="en-US" sz="1400" b="0" dirty="0">
                <a:latin typeface="Bw Gradual Light" panose="00000400000000000000" pitchFamily="50" charset="0"/>
              </a:rPr>
              <a:t>Aalto-</a:t>
            </a:r>
            <a:r>
              <a:rPr lang="en-US" sz="1400" b="0" dirty="0" err="1">
                <a:latin typeface="Bw Gradual Light" panose="00000400000000000000" pitchFamily="50" charset="0"/>
              </a:rPr>
              <a:t>yliopisto</a:t>
            </a:r>
            <a:r>
              <a:rPr lang="en-US" sz="1400" b="0" dirty="0">
                <a:latin typeface="Bw Gradual Light" panose="00000400000000000000" pitchFamily="50" charset="0"/>
              </a:rPr>
              <a:t> Junior / Sini </a:t>
            </a:r>
            <a:r>
              <a:rPr lang="en-US" sz="1400" b="0" dirty="0" err="1">
                <a:latin typeface="Bw Gradual Light" panose="00000400000000000000" pitchFamily="50" charset="0"/>
              </a:rPr>
              <a:t>Kivioja</a:t>
            </a:r>
            <a:endParaRPr lang="en-US" sz="1400" b="0" dirty="0">
              <a:latin typeface="Bw Gradual Light" panose="00000400000000000000" pitchFamily="50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35"/>
              <a:buNone/>
            </a:pPr>
            <a:endParaRPr lang="en-US" sz="1400" b="0" dirty="0">
              <a:solidFill>
                <a:schemeClr val="dk1"/>
              </a:solidFill>
              <a:latin typeface="Bw Gradual Light" panose="00000400000000000000" pitchFamily="50" charset="0"/>
            </a:endParaRPr>
          </a:p>
          <a:p>
            <a:pPr marL="0" indent="0">
              <a:buNone/>
            </a:pPr>
            <a:endParaRPr lang="en-US" dirty="0">
              <a:latin typeface="Bw Gradual Light" panose="00000400000000000000" pitchFamily="50" charset="0"/>
            </a:endParaRPr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2E48A86B-BF89-6260-F3F5-48CFA58A2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012" y="252000"/>
            <a:ext cx="9811707" cy="758954"/>
          </a:xfrm>
        </p:spPr>
        <p:txBody>
          <a:bodyPr anchor="t">
            <a:normAutofit/>
          </a:bodyPr>
          <a:lstStyle/>
          <a:p>
            <a:r>
              <a:rPr lang="fi-FI" sz="5100"/>
              <a:t>Govvagáldut</a:t>
            </a:r>
            <a:endParaRPr lang="fi-FI" sz="5100" dirty="0"/>
          </a:p>
        </p:txBody>
      </p:sp>
    </p:spTree>
    <p:extLst>
      <p:ext uri="{BB962C8B-B14F-4D97-AF65-F5344CB8AC3E}">
        <p14:creationId xmlns:p14="http://schemas.microsoft.com/office/powerpoint/2010/main" val="10598743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41830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272;g533b8dbc2b_0_8">
            <a:extLst>
              <a:ext uri="{FF2B5EF4-FFF2-40B4-BE49-F238E27FC236}">
                <a16:creationId xmlns:a16="http://schemas.microsoft.com/office/drawing/2014/main" id="{BF2F4340-88A7-BDB8-7F7E-CBCBC93EDF23}"/>
              </a:ext>
            </a:extLst>
          </p:cNvPr>
          <p:cNvPicPr preferRelativeResize="0">
            <a:picLocks noGrp="1"/>
          </p:cNvPicPr>
          <p:nvPr>
            <p:ph type="pic" idx="1"/>
          </p:nvPr>
        </p:nvPicPr>
        <p:blipFill rotWithShape="1">
          <a:blip r:embed="rId3">
            <a:alphaModFix/>
          </a:blip>
          <a:srcRect l="16684" r="16684"/>
          <a:stretch/>
        </p:blipFill>
        <p:spPr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algn="bl" rotWithShape="0">
              <a:schemeClr val="lt1"/>
            </a:outerShdw>
          </a:effectLst>
        </p:spPr>
      </p:pic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CD4C1203-E9B1-30E9-B2A7-B0A6484D11B7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endParaRPr lang="fi-FI" sz="3200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endParaRPr lang="fi-FI" sz="3200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endParaRPr lang="fi-FI" sz="3200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endParaRPr lang="fi-FI" sz="3200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fi-FI" sz="3200" b="0" dirty="0">
                <a:solidFill>
                  <a:srgbClr val="000000"/>
                </a:solidFill>
                <a:latin typeface="Bw Gradual Light" panose="00000400000000000000" pitchFamily="50" charset="0"/>
              </a:rPr>
              <a:t>Junior </a:t>
            </a:r>
            <a:r>
              <a:rPr lang="fi-FI" sz="3200" b="0" dirty="0" err="1">
                <a:solidFill>
                  <a:srgbClr val="000000"/>
                </a:solidFill>
                <a:latin typeface="Bw Gradual Light" panose="00000400000000000000" pitchFamily="50" charset="0"/>
              </a:rPr>
              <a:t>lea</a:t>
            </a:r>
            <a:r>
              <a:rPr lang="fi-FI" sz="3200" b="0" dirty="0">
                <a:solidFill>
                  <a:srgbClr val="000000"/>
                </a:solidFill>
                <a:latin typeface="Bw Gradual Light" panose="00000400000000000000" pitchFamily="50" charset="0"/>
              </a:rPr>
              <a:t> </a:t>
            </a:r>
            <a:r>
              <a:rPr lang="fi-FI" sz="3200" b="0" dirty="0" err="1">
                <a:solidFill>
                  <a:srgbClr val="000000"/>
                </a:solidFill>
                <a:latin typeface="Bw Gradual Light" panose="00000400000000000000" pitchFamily="50" charset="0"/>
              </a:rPr>
              <a:t>mánáid</a:t>
            </a:r>
            <a:r>
              <a:rPr lang="fi-FI" sz="3200" b="0" dirty="0">
                <a:solidFill>
                  <a:srgbClr val="000000"/>
                </a:solidFill>
                <a:latin typeface="Bw Gradual Light" panose="00000400000000000000" pitchFamily="50" charset="0"/>
              </a:rPr>
              <a:t> ja </a:t>
            </a:r>
            <a:r>
              <a:rPr lang="fi-FI" sz="3200" b="0" dirty="0" err="1">
                <a:solidFill>
                  <a:srgbClr val="000000"/>
                </a:solidFill>
                <a:latin typeface="Bw Gradual Light" panose="00000400000000000000" pitchFamily="50" charset="0"/>
              </a:rPr>
              <a:t>nuoraid</a:t>
            </a:r>
            <a:r>
              <a:rPr lang="fi-FI" sz="3200" b="0" dirty="0">
                <a:solidFill>
                  <a:srgbClr val="000000"/>
                </a:solidFill>
                <a:latin typeface="Bw Gradual Light" panose="00000400000000000000" pitchFamily="50" charset="0"/>
              </a:rPr>
              <a:t> </a:t>
            </a:r>
            <a:r>
              <a:rPr lang="fi-FI" sz="3200" b="0" dirty="0" err="1">
                <a:solidFill>
                  <a:srgbClr val="000000"/>
                </a:solidFill>
                <a:latin typeface="Bw Gradual Light" panose="00000400000000000000" pitchFamily="50" charset="0"/>
              </a:rPr>
              <a:t>iežaset</a:t>
            </a:r>
            <a:r>
              <a:rPr lang="fi-FI" sz="3200" b="0" dirty="0">
                <a:solidFill>
                  <a:srgbClr val="000000"/>
                </a:solidFill>
                <a:latin typeface="Bw Gradual Light" panose="00000400000000000000" pitchFamily="50" charset="0"/>
              </a:rPr>
              <a:t> </a:t>
            </a:r>
            <a:r>
              <a:rPr lang="fi-FI" sz="3200" b="0" dirty="0" err="1">
                <a:solidFill>
                  <a:srgbClr val="000000"/>
                </a:solidFill>
                <a:latin typeface="Bw Gradual Light" panose="00000400000000000000" pitchFamily="50" charset="0"/>
              </a:rPr>
              <a:t>universitehta</a:t>
            </a:r>
            <a:r>
              <a:rPr lang="fi-FI" sz="3200" b="0" dirty="0">
                <a:solidFill>
                  <a:srgbClr val="000000"/>
                </a:solidFill>
                <a:latin typeface="Bw Gradual Light" panose="00000400000000000000" pitchFamily="50" charset="0"/>
              </a:rPr>
              <a:t>, </a:t>
            </a:r>
            <a:r>
              <a:rPr lang="fi-FI" sz="3200" b="0" dirty="0" err="1">
                <a:solidFill>
                  <a:srgbClr val="000000"/>
                </a:solidFill>
                <a:latin typeface="Bw Gradual Light" panose="00000400000000000000" pitchFamily="50" charset="0"/>
              </a:rPr>
              <a:t>mas</a:t>
            </a:r>
            <a:r>
              <a:rPr lang="fi-FI" sz="3200" b="0" dirty="0">
                <a:solidFill>
                  <a:srgbClr val="000000"/>
                </a:solidFill>
                <a:latin typeface="Bw Gradual Light" panose="00000400000000000000" pitchFamily="50" charset="0"/>
              </a:rPr>
              <a:t> </a:t>
            </a:r>
            <a:r>
              <a:rPr lang="fi-FI" sz="3200" b="0" dirty="0" err="1">
                <a:solidFill>
                  <a:srgbClr val="000000"/>
                </a:solidFill>
                <a:latin typeface="Bw Gradual Light" panose="00000400000000000000" pitchFamily="50" charset="0"/>
              </a:rPr>
              <a:t>dutkat</a:t>
            </a:r>
            <a:r>
              <a:rPr lang="fi-FI" sz="3200" b="0" dirty="0">
                <a:solidFill>
                  <a:srgbClr val="000000"/>
                </a:solidFill>
                <a:latin typeface="Bw Gradual Light" panose="00000400000000000000" pitchFamily="50" charset="0"/>
              </a:rPr>
              <a:t> ja </a:t>
            </a:r>
            <a:r>
              <a:rPr lang="fi-FI" sz="3200" b="0" dirty="0" err="1">
                <a:solidFill>
                  <a:srgbClr val="000000"/>
                </a:solidFill>
                <a:latin typeface="Bw Gradual Light" panose="00000400000000000000" pitchFamily="50" charset="0"/>
              </a:rPr>
              <a:t>oahppat</a:t>
            </a:r>
            <a:r>
              <a:rPr lang="fi-FI" sz="3200" b="0" dirty="0">
                <a:solidFill>
                  <a:srgbClr val="000000"/>
                </a:solidFill>
                <a:latin typeface="Bw Gradual Light" panose="00000400000000000000" pitchFamily="50" charset="0"/>
              </a:rPr>
              <a:t> </a:t>
            </a:r>
            <a:r>
              <a:rPr lang="fi-FI" sz="3200" b="0" dirty="0" err="1">
                <a:solidFill>
                  <a:srgbClr val="000000"/>
                </a:solidFill>
                <a:latin typeface="Bw Gradual Light" panose="00000400000000000000" pitchFamily="50" charset="0"/>
              </a:rPr>
              <a:t>miellagiddevaš</a:t>
            </a:r>
            <a:r>
              <a:rPr lang="fi-FI" sz="3200" b="0" dirty="0">
                <a:solidFill>
                  <a:srgbClr val="000000"/>
                </a:solidFill>
                <a:latin typeface="Bw Gradual Light" panose="00000400000000000000" pitchFamily="50" charset="0"/>
              </a:rPr>
              <a:t> </a:t>
            </a:r>
            <a:r>
              <a:rPr lang="fi-FI" sz="3200" b="0" dirty="0" err="1">
                <a:solidFill>
                  <a:srgbClr val="000000"/>
                </a:solidFill>
                <a:latin typeface="Bw Gradual Light" panose="00000400000000000000" pitchFamily="50" charset="0"/>
              </a:rPr>
              <a:t>áššiid</a:t>
            </a:r>
            <a:r>
              <a:rPr lang="fi-FI" sz="3200" b="0" dirty="0">
                <a:solidFill>
                  <a:srgbClr val="000000"/>
                </a:solidFill>
                <a:latin typeface="Bw Gradual Light" panose="00000400000000000000" pitchFamily="50" charset="0"/>
              </a:rPr>
              <a:t>!</a:t>
            </a:r>
            <a:endParaRPr lang="fi-FI" sz="3200" dirty="0">
              <a:solidFill>
                <a:srgbClr val="000000"/>
              </a:solidFill>
              <a:latin typeface="Bw Gradual Light" panose="00000400000000000000" pitchFamily="50" charset="0"/>
            </a:endParaRPr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A0E8A398-5B33-9688-7FE8-6E6A24597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012" y="252000"/>
            <a:ext cx="5357987" cy="758954"/>
          </a:xfrm>
        </p:spPr>
        <p:txBody>
          <a:bodyPr/>
          <a:lstStyle/>
          <a:p>
            <a:r>
              <a:rPr lang="fi-FI" dirty="0">
                <a:solidFill>
                  <a:schemeClr val="accent2"/>
                </a:solidFill>
              </a:rPr>
              <a:t>Aalto-</a:t>
            </a:r>
            <a:r>
              <a:rPr lang="fi-FI" dirty="0" err="1">
                <a:solidFill>
                  <a:schemeClr val="accent2"/>
                </a:solidFill>
              </a:rPr>
              <a:t>universitehta</a:t>
            </a:r>
            <a:r>
              <a:rPr lang="fi-FI" dirty="0">
                <a:solidFill>
                  <a:schemeClr val="accent2"/>
                </a:solidFill>
              </a:rPr>
              <a:t> Junior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164136D-877C-20D1-0C30-0F80C392962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585931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264;g10b788cb8c9_0_18">
            <a:extLst>
              <a:ext uri="{FF2B5EF4-FFF2-40B4-BE49-F238E27FC236}">
                <a16:creationId xmlns:a16="http://schemas.microsoft.com/office/drawing/2014/main" id="{E4F940E8-699F-7352-A9A1-52C2A17F9FD2}"/>
              </a:ext>
            </a:extLst>
          </p:cNvPr>
          <p:cNvPicPr preferRelativeResize="0">
            <a:picLocks noGrp="1"/>
          </p:cNvPicPr>
          <p:nvPr>
            <p:ph type="pic" idx="1"/>
          </p:nvPr>
        </p:nvPicPr>
        <p:blipFill rotWithShape="1">
          <a:blip r:embed="rId3">
            <a:alphaModFix/>
          </a:blip>
          <a:srcRect t="5011" b="5011"/>
          <a:stretch/>
        </p:blipFill>
        <p:spPr>
          <a:prstGeom prst="rect">
            <a:avLst/>
          </a:prstGeom>
          <a:noFill/>
          <a:ln>
            <a:noFill/>
          </a:ln>
        </p:spPr>
      </p:pic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FE79B17B-6161-83BA-7527-4D7F87BA440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38012" y="1947600"/>
            <a:ext cx="5115086" cy="4262400"/>
          </a:xfrm>
        </p:spPr>
        <p:txBody>
          <a:bodyPr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</a:pPr>
            <a:br>
              <a:rPr lang="fi-FI" b="0" dirty="0">
                <a:latin typeface="Bw Gradual Medium" pitchFamily="2" charset="77"/>
                <a:ea typeface="Arial"/>
                <a:cs typeface="Arial"/>
                <a:sym typeface="Arial"/>
              </a:rPr>
            </a:br>
            <a:endParaRPr lang="fi-FI" b="0" dirty="0">
              <a:latin typeface="Bw Gradual Medium" pitchFamily="2" charset="77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</a:pPr>
            <a:r>
              <a:rPr lang="fi-FI" b="0" dirty="0">
                <a:latin typeface="Bw Gradual Medium" panose="00000600000000000000" pitchFamily="50" charset="0"/>
                <a:ea typeface="Arial"/>
                <a:cs typeface="Arial"/>
                <a:sym typeface="Arial"/>
              </a:rPr>
              <a:t>Aalto-</a:t>
            </a:r>
            <a:r>
              <a:rPr lang="fi-FI" b="0" dirty="0" err="1">
                <a:latin typeface="Bw Gradual Medium" panose="00000600000000000000" pitchFamily="50" charset="0"/>
                <a:ea typeface="Arial"/>
                <a:cs typeface="Arial"/>
                <a:sym typeface="Arial"/>
              </a:rPr>
              <a:t>universitehta</a:t>
            </a:r>
            <a:r>
              <a:rPr lang="fi-FI" b="0" dirty="0">
                <a:latin typeface="Bw Gradual Medium" panose="00000600000000000000" pitchFamily="50" charset="0"/>
                <a:ea typeface="Arial"/>
                <a:cs typeface="Arial"/>
                <a:sym typeface="Arial"/>
              </a:rPr>
              <a:t> </a:t>
            </a:r>
            <a:r>
              <a:rPr lang="fi-FI" b="0" dirty="0" err="1">
                <a:latin typeface="Bw Gradual Medium" panose="00000600000000000000" pitchFamily="50" charset="0"/>
                <a:ea typeface="Arial"/>
                <a:cs typeface="Arial"/>
                <a:sym typeface="Arial"/>
              </a:rPr>
              <a:t>lea</a:t>
            </a:r>
            <a:r>
              <a:rPr lang="fi-FI" b="0" dirty="0">
                <a:latin typeface="Bw Gradual Medium" panose="00000600000000000000" pitchFamily="50" charset="0"/>
                <a:ea typeface="Arial"/>
                <a:cs typeface="Arial"/>
                <a:sym typeface="Arial"/>
              </a:rPr>
              <a:t> </a:t>
            </a:r>
            <a:r>
              <a:rPr lang="fi-FI" dirty="0" err="1">
                <a:ea typeface="Arial"/>
                <a:cs typeface="Arial"/>
                <a:sym typeface="Arial"/>
              </a:rPr>
              <a:t>máŋggamáhtolaš</a:t>
            </a:r>
            <a:r>
              <a:rPr lang="fi-FI" dirty="0">
                <a:ea typeface="Arial"/>
                <a:cs typeface="Arial"/>
                <a:sym typeface="Arial"/>
              </a:rPr>
              <a:t> </a:t>
            </a:r>
            <a:r>
              <a:rPr lang="fi-FI" dirty="0" err="1">
                <a:ea typeface="Arial"/>
                <a:cs typeface="Arial"/>
                <a:sym typeface="Arial"/>
              </a:rPr>
              <a:t>skuvla</a:t>
            </a:r>
            <a:r>
              <a:rPr lang="fi-FI" b="0" dirty="0">
                <a:latin typeface="Bw Gradual Medium" panose="00000600000000000000" pitchFamily="50" charset="0"/>
                <a:ea typeface="Arial"/>
                <a:cs typeface="Arial"/>
                <a:sym typeface="Arial"/>
              </a:rPr>
              <a:t>, </a:t>
            </a:r>
            <a:r>
              <a:rPr lang="fi-FI" b="0" dirty="0" err="1">
                <a:latin typeface="Bw Gradual Medium" panose="00000600000000000000" pitchFamily="50" charset="0"/>
                <a:ea typeface="Arial"/>
                <a:cs typeface="Arial"/>
                <a:sym typeface="Arial"/>
              </a:rPr>
              <a:t>gos</a:t>
            </a:r>
            <a:r>
              <a:rPr lang="fi-FI" b="0" dirty="0">
                <a:latin typeface="Bw Gradual Medium" panose="00000600000000000000" pitchFamily="50" charset="0"/>
                <a:ea typeface="Arial"/>
                <a:cs typeface="Arial"/>
                <a:sym typeface="Arial"/>
              </a:rPr>
              <a:t> </a:t>
            </a:r>
            <a:r>
              <a:rPr lang="fi-FI" b="0" dirty="0" err="1">
                <a:latin typeface="Bw Gradual Medium" panose="00000600000000000000" pitchFamily="50" charset="0"/>
                <a:ea typeface="Arial"/>
                <a:cs typeface="Arial"/>
                <a:sym typeface="Arial"/>
              </a:rPr>
              <a:t>dieđa</a:t>
            </a:r>
            <a:r>
              <a:rPr lang="fi-FI" b="0" dirty="0">
                <a:latin typeface="Bw Gradual Medium" panose="00000600000000000000" pitchFamily="50" charset="0"/>
                <a:ea typeface="Arial"/>
                <a:cs typeface="Arial"/>
                <a:sym typeface="Arial"/>
              </a:rPr>
              <a:t> ja </a:t>
            </a:r>
            <a:r>
              <a:rPr lang="fi-FI" b="0" dirty="0" err="1">
                <a:latin typeface="Bw Gradual Medium" panose="00000600000000000000" pitchFamily="50" charset="0"/>
                <a:ea typeface="Arial"/>
                <a:cs typeface="Arial"/>
                <a:sym typeface="Arial"/>
              </a:rPr>
              <a:t>dáidda</a:t>
            </a:r>
            <a:r>
              <a:rPr lang="fi-FI" b="0" dirty="0">
                <a:latin typeface="Bw Gradual Medium" panose="00000600000000000000" pitchFamily="50" charset="0"/>
                <a:ea typeface="Arial"/>
                <a:cs typeface="Arial"/>
                <a:sym typeface="Arial"/>
              </a:rPr>
              <a:t> </a:t>
            </a:r>
            <a:r>
              <a:rPr lang="fi-FI" b="0" dirty="0" err="1">
                <a:latin typeface="Bw Gradual Medium" panose="00000600000000000000" pitchFamily="50" charset="0"/>
                <a:ea typeface="Arial"/>
                <a:cs typeface="Arial"/>
                <a:sym typeface="Arial"/>
              </a:rPr>
              <a:t>deaivvadit</a:t>
            </a:r>
            <a:r>
              <a:rPr lang="fi-FI" b="0" dirty="0">
                <a:latin typeface="Bw Gradual Medium" panose="00000600000000000000" pitchFamily="50" charset="0"/>
                <a:ea typeface="Arial"/>
                <a:cs typeface="Arial"/>
                <a:sym typeface="Arial"/>
              </a:rPr>
              <a:t> </a:t>
            </a:r>
            <a:r>
              <a:rPr lang="fi-FI" b="0" dirty="0" err="1">
                <a:latin typeface="Bw Gradual Medium" panose="00000600000000000000" pitchFamily="50" charset="0"/>
                <a:ea typeface="Arial"/>
                <a:cs typeface="Arial"/>
                <a:sym typeface="Arial"/>
              </a:rPr>
              <a:t>teknihkain</a:t>
            </a:r>
            <a:r>
              <a:rPr lang="fi-FI" b="0" dirty="0">
                <a:latin typeface="Bw Gradual Medium" panose="00000600000000000000" pitchFamily="50" charset="0"/>
                <a:ea typeface="Arial"/>
                <a:cs typeface="Arial"/>
                <a:sym typeface="Arial"/>
              </a:rPr>
              <a:t> ja </a:t>
            </a:r>
            <a:r>
              <a:rPr lang="fi-FI" b="0" dirty="0" err="1">
                <a:latin typeface="Bw Gradual Medium" panose="00000600000000000000" pitchFamily="50" charset="0"/>
                <a:ea typeface="Arial"/>
                <a:cs typeface="Arial"/>
                <a:sym typeface="Arial"/>
              </a:rPr>
              <a:t>ekonomiijain</a:t>
            </a:r>
            <a:r>
              <a:rPr lang="fi-FI" b="0" dirty="0">
                <a:latin typeface="Bw Gradual Medium" panose="00000600000000000000" pitchFamily="50" charset="0"/>
                <a:ea typeface="Arial"/>
                <a:cs typeface="Arial"/>
                <a:sym typeface="Arial"/>
              </a:rPr>
              <a:t>.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</a:pPr>
            <a:br>
              <a:rPr lang="fi-FI" b="0" dirty="0">
                <a:latin typeface="Bw Gradual Medium" panose="00000600000000000000" pitchFamily="50" charset="0"/>
              </a:rPr>
            </a:br>
            <a:r>
              <a:rPr lang="fi-FI" b="0" dirty="0">
                <a:latin typeface="Bw Gradual Medium" panose="00000600000000000000" pitchFamily="50" charset="0"/>
                <a:ea typeface="Arial"/>
                <a:cs typeface="Arial"/>
                <a:sym typeface="Arial"/>
              </a:rPr>
              <a:t>Mii </a:t>
            </a:r>
            <a:r>
              <a:rPr lang="fi-FI" b="0" dirty="0" err="1">
                <a:latin typeface="Bw Gradual Medium" panose="00000600000000000000" pitchFamily="50" charset="0"/>
                <a:ea typeface="Arial"/>
                <a:cs typeface="Arial"/>
                <a:sym typeface="Arial"/>
              </a:rPr>
              <a:t>hukset</a:t>
            </a:r>
            <a:r>
              <a:rPr lang="fi-FI" b="0" dirty="0">
                <a:latin typeface="Bw Gradual Medium" panose="00000600000000000000" pitchFamily="50" charset="0"/>
                <a:ea typeface="Arial"/>
                <a:cs typeface="Arial"/>
                <a:sym typeface="Arial"/>
              </a:rPr>
              <a:t> </a:t>
            </a:r>
            <a:r>
              <a:rPr lang="fi-FI" dirty="0" err="1"/>
              <a:t>suvdilis</a:t>
            </a:r>
            <a:r>
              <a:rPr lang="fi-FI" dirty="0"/>
              <a:t> </a:t>
            </a:r>
            <a:r>
              <a:rPr lang="fi-FI" dirty="0" err="1"/>
              <a:t>boahtteáiggi</a:t>
            </a:r>
            <a:r>
              <a:rPr lang="fi-FI" b="0" dirty="0">
                <a:latin typeface="Bw Gradual Medium" panose="00000600000000000000" pitchFamily="50" charset="0"/>
                <a:ea typeface="Arial"/>
                <a:cs typeface="Arial"/>
                <a:sym typeface="Arial"/>
              </a:rPr>
              <a:t> </a:t>
            </a:r>
            <a:r>
              <a:rPr lang="fi-FI" b="0" dirty="0" err="1">
                <a:latin typeface="Bw Gradual Medium" panose="00000600000000000000" pitchFamily="50" charset="0"/>
                <a:ea typeface="Arial"/>
                <a:cs typeface="Arial"/>
                <a:sym typeface="Arial"/>
              </a:rPr>
              <a:t>dutkamuša</a:t>
            </a:r>
            <a:r>
              <a:rPr lang="fi-FI" b="0" dirty="0">
                <a:latin typeface="Bw Gradual Medium" panose="00000600000000000000" pitchFamily="50" charset="0"/>
                <a:ea typeface="Arial"/>
                <a:cs typeface="Arial"/>
                <a:sym typeface="Arial"/>
              </a:rPr>
              <a:t>, </a:t>
            </a:r>
            <a:r>
              <a:rPr lang="fi-FI" b="0" dirty="0" err="1">
                <a:latin typeface="Bw Gradual Medium" panose="00000600000000000000" pitchFamily="50" charset="0"/>
                <a:ea typeface="Arial"/>
                <a:cs typeface="Arial"/>
                <a:sym typeface="Arial"/>
              </a:rPr>
              <a:t>oahpahusa</a:t>
            </a:r>
            <a:r>
              <a:rPr lang="fi-FI" b="0" dirty="0">
                <a:latin typeface="Bw Gradual Medium" panose="00000600000000000000" pitchFamily="50" charset="0"/>
                <a:ea typeface="Arial"/>
                <a:cs typeface="Arial"/>
                <a:sym typeface="Arial"/>
              </a:rPr>
              <a:t> ja </a:t>
            </a:r>
            <a:r>
              <a:rPr lang="fi-FI" b="0" dirty="0" err="1">
                <a:latin typeface="Bw Gradual Medium" panose="00000600000000000000" pitchFamily="50" charset="0"/>
                <a:ea typeface="Arial"/>
                <a:cs typeface="Arial"/>
                <a:sym typeface="Arial"/>
              </a:rPr>
              <a:t>dáiddalaš</a:t>
            </a:r>
            <a:r>
              <a:rPr lang="fi-FI" b="0" dirty="0">
                <a:latin typeface="Bw Gradual Medium" panose="00000600000000000000" pitchFamily="50" charset="0"/>
                <a:ea typeface="Arial"/>
                <a:cs typeface="Arial"/>
                <a:sym typeface="Arial"/>
              </a:rPr>
              <a:t> </a:t>
            </a:r>
            <a:r>
              <a:rPr lang="fi-FI" b="0" dirty="0" err="1">
                <a:latin typeface="Bw Gradual Medium" panose="00000600000000000000" pitchFamily="50" charset="0"/>
                <a:ea typeface="Arial"/>
                <a:cs typeface="Arial"/>
                <a:sym typeface="Arial"/>
              </a:rPr>
              <a:t>doaimma</a:t>
            </a:r>
            <a:r>
              <a:rPr lang="fi-FI" b="0" dirty="0">
                <a:latin typeface="Bw Gradual Medium" panose="00000600000000000000" pitchFamily="50" charset="0"/>
                <a:ea typeface="Arial"/>
                <a:cs typeface="Arial"/>
                <a:sym typeface="Arial"/>
              </a:rPr>
              <a:t> </a:t>
            </a:r>
            <a:r>
              <a:rPr lang="fi-FI" b="0" dirty="0" err="1">
                <a:latin typeface="Bw Gradual Medium" panose="00000600000000000000" pitchFamily="50" charset="0"/>
                <a:ea typeface="Arial"/>
                <a:cs typeface="Arial"/>
                <a:sym typeface="Arial"/>
              </a:rPr>
              <a:t>vugiiguin</a:t>
            </a:r>
            <a:r>
              <a:rPr lang="fi-FI" b="0" dirty="0">
                <a:latin typeface="Bw Gradual Medium" panose="00000600000000000000" pitchFamily="50" charset="0"/>
                <a:ea typeface="Arial"/>
                <a:cs typeface="Arial"/>
                <a:sym typeface="Arial"/>
              </a:rPr>
              <a:t>.</a:t>
            </a:r>
            <a:endParaRPr lang="fi-FI" dirty="0">
              <a:latin typeface="Bw Gradual Medium" panose="00000600000000000000" pitchFamily="50" charset="0"/>
              <a:ea typeface="Arial"/>
              <a:cs typeface="Arial"/>
              <a:sym typeface="Arial"/>
            </a:endParaRP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2B250D89-881C-E3BF-F146-18FEE4C68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012" y="252000"/>
            <a:ext cx="5357987" cy="1695600"/>
          </a:xfrm>
        </p:spPr>
        <p:txBody>
          <a:bodyPr/>
          <a:lstStyle/>
          <a:p>
            <a:r>
              <a:rPr lang="fi-FI" dirty="0"/>
              <a:t>Aalto-</a:t>
            </a:r>
            <a:r>
              <a:rPr lang="fi-FI" dirty="0" err="1"/>
              <a:t>universitehta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123415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72;g10a56bd2a1b_0_28">
            <a:extLst>
              <a:ext uri="{FF2B5EF4-FFF2-40B4-BE49-F238E27FC236}">
                <a16:creationId xmlns:a16="http://schemas.microsoft.com/office/drawing/2014/main" id="{F9AAD6A7-4A98-6E01-49BF-25AE77323671}"/>
              </a:ext>
            </a:extLst>
          </p:cNvPr>
          <p:cNvPicPr preferRelativeResize="0">
            <a:picLocks noGrp="1"/>
          </p:cNvPicPr>
          <p:nvPr>
            <p:ph type="pic" idx="1"/>
          </p:nvPr>
        </p:nvPicPr>
        <p:blipFill rotWithShape="1">
          <a:blip r:embed="rId3">
            <a:alphaModFix/>
          </a:blip>
          <a:srcRect l="12" t="7234" r="-12" b="14730"/>
          <a:stretch/>
        </p:blipFill>
        <p:spPr>
          <a:xfrm>
            <a:off x="0" y="0"/>
            <a:ext cx="58531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Sisällön paikkamerkki 26">
            <a:extLst>
              <a:ext uri="{FF2B5EF4-FFF2-40B4-BE49-F238E27FC236}">
                <a16:creationId xmlns:a16="http://schemas.microsoft.com/office/drawing/2014/main" id="{F33C506C-1F25-C68D-3BA6-8CDCF45E9DD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096000" y="1947600"/>
            <a:ext cx="5357987" cy="4262400"/>
          </a:xfrm>
        </p:spPr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fi-FI" sz="2400" b="1" i="0" u="none" strike="noStrike" cap="none" dirty="0" err="1">
                <a:solidFill>
                  <a:schemeClr val="dk1"/>
                </a:solidFill>
                <a:latin typeface="Bw Gradual ExtraBold" panose="00000900000000000000" pitchFamily="50" charset="0"/>
                <a:ea typeface="Arial"/>
                <a:cs typeface="Arial"/>
                <a:sym typeface="Arial"/>
              </a:rPr>
              <a:t>Dáidagiid</a:t>
            </a:r>
            <a:r>
              <a:rPr lang="fi-FI" sz="2400" b="1" i="0" u="none" strike="noStrike" cap="none" dirty="0">
                <a:solidFill>
                  <a:schemeClr val="dk1"/>
                </a:solidFill>
                <a:latin typeface="Bw Gradual ExtraBold" panose="00000900000000000000" pitchFamily="50" charset="0"/>
                <a:ea typeface="Arial"/>
                <a:cs typeface="Arial"/>
                <a:sym typeface="Arial"/>
              </a:rPr>
              <a:t> ja </a:t>
            </a:r>
            <a:r>
              <a:rPr lang="fi-FI" dirty="0" err="1">
                <a:solidFill>
                  <a:schemeClr val="dk1"/>
                </a:solidFill>
                <a:latin typeface="Bw Gradual ExtraBold" panose="00000900000000000000" pitchFamily="50" charset="0"/>
                <a:ea typeface="Arial"/>
                <a:cs typeface="Arial"/>
                <a:sym typeface="Arial"/>
              </a:rPr>
              <a:t>hábmema</a:t>
            </a:r>
            <a:r>
              <a:rPr lang="fi-FI" sz="2400" b="1" i="0" u="none" strike="noStrike" cap="none" dirty="0">
                <a:solidFill>
                  <a:schemeClr val="dk1"/>
                </a:solidFill>
                <a:latin typeface="Bw Gradual ExtraBold" panose="00000900000000000000" pitchFamily="50" charset="0"/>
                <a:ea typeface="Arial"/>
                <a:cs typeface="Arial"/>
                <a:sym typeface="Arial"/>
              </a:rPr>
              <a:t> </a:t>
            </a:r>
            <a:r>
              <a:rPr lang="fi-FI" sz="2400" b="1" i="0" u="none" strike="noStrike" cap="none" dirty="0" err="1">
                <a:solidFill>
                  <a:schemeClr val="dk1"/>
                </a:solidFill>
                <a:latin typeface="Bw Gradual ExtraBold" panose="00000900000000000000" pitchFamily="50" charset="0"/>
                <a:ea typeface="Arial"/>
                <a:cs typeface="Arial"/>
                <a:sym typeface="Arial"/>
              </a:rPr>
              <a:t>allaskuvla</a:t>
            </a:r>
            <a:endParaRPr lang="fi-FI" sz="2400" b="1" i="0" u="none" strike="noStrike" cap="none" dirty="0">
              <a:solidFill>
                <a:schemeClr val="dk1"/>
              </a:solidFill>
              <a:latin typeface="Bw Gradual ExtraBold" panose="00000900000000000000" pitchFamily="50" charset="0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16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fi-FI" sz="2400" b="1" i="0" u="none" strike="noStrike" cap="none" dirty="0" err="1">
                <a:solidFill>
                  <a:schemeClr val="dk1"/>
                </a:solidFill>
                <a:latin typeface="Bw Gradual ExtraBold" panose="00000900000000000000" pitchFamily="50" charset="0"/>
                <a:ea typeface="Arial"/>
                <a:cs typeface="Arial"/>
                <a:sym typeface="Arial"/>
              </a:rPr>
              <a:t>Gávpeallaskuvla</a:t>
            </a:r>
            <a:endParaRPr lang="fi-FI" sz="2400" b="1" i="0" u="none" strike="noStrike" cap="none" dirty="0">
              <a:solidFill>
                <a:schemeClr val="dk1"/>
              </a:solidFill>
              <a:latin typeface="Bw Gradual ExtraBold" panose="00000900000000000000" pitchFamily="50" charset="0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16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fi-FI" sz="2400" b="1" i="0" u="none" strike="noStrike" cap="none" dirty="0" err="1">
                <a:solidFill>
                  <a:schemeClr val="dk1"/>
                </a:solidFill>
                <a:latin typeface="Bw Gradual ExtraBold" panose="00000900000000000000" pitchFamily="50" charset="0"/>
                <a:ea typeface="Arial"/>
                <a:cs typeface="Arial"/>
                <a:sym typeface="Arial"/>
              </a:rPr>
              <a:t>Kemiija</a:t>
            </a:r>
            <a:r>
              <a:rPr lang="fi-FI" sz="2400" b="1" i="0" u="none" strike="noStrike" cap="none" dirty="0">
                <a:solidFill>
                  <a:schemeClr val="dk1"/>
                </a:solidFill>
                <a:latin typeface="Bw Gradual ExtraBold" panose="00000900000000000000" pitchFamily="50" charset="0"/>
                <a:ea typeface="Arial"/>
                <a:cs typeface="Arial"/>
                <a:sym typeface="Arial"/>
              </a:rPr>
              <a:t> </a:t>
            </a:r>
            <a:r>
              <a:rPr lang="fi-FI" sz="2400" b="1" i="0" u="none" strike="noStrike" cap="none" dirty="0" err="1">
                <a:solidFill>
                  <a:schemeClr val="dk1"/>
                </a:solidFill>
                <a:latin typeface="Bw Gradual ExtraBold" panose="00000900000000000000" pitchFamily="50" charset="0"/>
                <a:ea typeface="Arial"/>
                <a:cs typeface="Arial"/>
                <a:sym typeface="Arial"/>
              </a:rPr>
              <a:t>teknihka</a:t>
            </a:r>
            <a:r>
              <a:rPr lang="fi-FI" sz="2400" b="1" i="0" u="none" strike="noStrike" cap="none" dirty="0">
                <a:solidFill>
                  <a:schemeClr val="dk1"/>
                </a:solidFill>
                <a:latin typeface="Bw Gradual ExtraBold" panose="00000900000000000000" pitchFamily="50" charset="0"/>
                <a:ea typeface="Arial"/>
                <a:cs typeface="Arial"/>
                <a:sym typeface="Arial"/>
              </a:rPr>
              <a:t> </a:t>
            </a:r>
            <a:r>
              <a:rPr lang="fi-FI" sz="2400" b="1" i="0" u="none" strike="noStrike" cap="none" dirty="0" err="1">
                <a:solidFill>
                  <a:schemeClr val="dk1"/>
                </a:solidFill>
                <a:latin typeface="Bw Gradual ExtraBold" panose="00000900000000000000" pitchFamily="50" charset="0"/>
                <a:ea typeface="Arial"/>
                <a:cs typeface="Arial"/>
                <a:sym typeface="Arial"/>
              </a:rPr>
              <a:t>allaskuvla</a:t>
            </a:r>
            <a:endParaRPr lang="fi-FI" sz="2400" b="1" i="0" u="none" strike="noStrike" cap="none" dirty="0">
              <a:solidFill>
                <a:schemeClr val="dk1"/>
              </a:solidFill>
              <a:latin typeface="Bw Gradual ExtraBold" panose="00000900000000000000" pitchFamily="50" charset="0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16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fi-FI" sz="2400" b="1" i="0" u="none" strike="noStrike" cap="none" dirty="0" err="1">
                <a:solidFill>
                  <a:schemeClr val="dk1"/>
                </a:solidFill>
                <a:latin typeface="Bw Gradual ExtraBold" panose="00000900000000000000" pitchFamily="50" charset="0"/>
                <a:ea typeface="Arial"/>
                <a:cs typeface="Arial"/>
                <a:sym typeface="Arial"/>
              </a:rPr>
              <a:t>Elefámu</a:t>
            </a:r>
            <a:r>
              <a:rPr lang="fi-FI" sz="2400" b="1" i="0" u="none" strike="noStrike" cap="none" dirty="0">
                <a:solidFill>
                  <a:schemeClr val="dk1"/>
                </a:solidFill>
                <a:latin typeface="Bw Gradual ExtraBold" panose="00000900000000000000" pitchFamily="50" charset="0"/>
                <a:ea typeface="Arial"/>
                <a:cs typeface="Arial"/>
                <a:sym typeface="Arial"/>
              </a:rPr>
              <a:t> </a:t>
            </a:r>
            <a:r>
              <a:rPr lang="fi-FI" sz="2400" b="1" i="0" u="none" strike="noStrike" cap="none" dirty="0" err="1">
                <a:solidFill>
                  <a:schemeClr val="dk1"/>
                </a:solidFill>
                <a:latin typeface="Bw Gradual ExtraBold" panose="00000900000000000000" pitchFamily="50" charset="0"/>
                <a:ea typeface="Arial"/>
                <a:cs typeface="Arial"/>
                <a:sym typeface="Arial"/>
              </a:rPr>
              <a:t>allaskuvla</a:t>
            </a:r>
            <a:endParaRPr lang="fi-FI" sz="2400" b="1" i="0" u="none" strike="noStrike" cap="none" dirty="0">
              <a:solidFill>
                <a:schemeClr val="dk1"/>
              </a:solidFill>
              <a:latin typeface="Bw Gradual ExtraBold" panose="00000900000000000000" pitchFamily="50" charset="0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16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fi-FI" sz="2400" b="1" i="0" u="none" strike="noStrike" cap="none" dirty="0" err="1">
                <a:solidFill>
                  <a:schemeClr val="dk1"/>
                </a:solidFill>
                <a:latin typeface="Bw Gradual ExtraBold" panose="00000900000000000000" pitchFamily="50" charset="0"/>
                <a:ea typeface="Arial"/>
                <a:cs typeface="Arial"/>
                <a:sym typeface="Arial"/>
              </a:rPr>
              <a:t>Inšenevradiehtagiid</a:t>
            </a:r>
            <a:r>
              <a:rPr lang="fi-FI" sz="2400" b="1" i="0" u="none" strike="noStrike" cap="none" dirty="0">
                <a:solidFill>
                  <a:schemeClr val="dk1"/>
                </a:solidFill>
                <a:latin typeface="Bw Gradual ExtraBold" panose="00000900000000000000" pitchFamily="50" charset="0"/>
                <a:ea typeface="Arial"/>
                <a:cs typeface="Arial"/>
                <a:sym typeface="Arial"/>
              </a:rPr>
              <a:t> </a:t>
            </a:r>
            <a:r>
              <a:rPr lang="fi-FI" sz="2400" b="1" i="0" u="none" strike="noStrike" cap="none" dirty="0" err="1">
                <a:solidFill>
                  <a:schemeClr val="dk1"/>
                </a:solidFill>
                <a:latin typeface="Bw Gradual ExtraBold" panose="00000900000000000000" pitchFamily="50" charset="0"/>
                <a:ea typeface="Arial"/>
                <a:cs typeface="Arial"/>
                <a:sym typeface="Arial"/>
              </a:rPr>
              <a:t>allaskuvla</a:t>
            </a:r>
            <a:endParaRPr lang="fi-FI" sz="2400" b="1" i="0" u="none" strike="noStrike" cap="none" dirty="0">
              <a:solidFill>
                <a:schemeClr val="dk1"/>
              </a:solidFill>
              <a:latin typeface="Bw Gradual ExtraBold" panose="00000900000000000000" pitchFamily="50" charset="0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16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fi-FI" sz="2400" b="1" i="0" u="none" strike="noStrike" cap="none" dirty="0" err="1">
                <a:solidFill>
                  <a:schemeClr val="dk1"/>
                </a:solidFill>
                <a:latin typeface="Bw Gradual ExtraBold" panose="00000900000000000000" pitchFamily="50" charset="0"/>
                <a:ea typeface="Arial"/>
                <a:cs typeface="Arial"/>
                <a:sym typeface="Arial"/>
              </a:rPr>
              <a:t>Vuođđodiehtagiid</a:t>
            </a:r>
            <a:r>
              <a:rPr lang="fi-FI" sz="2400" b="1" i="0" u="none" strike="noStrike" cap="none" dirty="0">
                <a:solidFill>
                  <a:schemeClr val="dk1"/>
                </a:solidFill>
                <a:latin typeface="Bw Gradual ExtraBold" panose="00000900000000000000" pitchFamily="50" charset="0"/>
                <a:ea typeface="Arial"/>
                <a:cs typeface="Arial"/>
                <a:sym typeface="Arial"/>
              </a:rPr>
              <a:t> </a:t>
            </a:r>
            <a:r>
              <a:rPr lang="fi-FI" sz="2400" b="1" i="0" u="none" strike="noStrike" cap="none" dirty="0" err="1">
                <a:solidFill>
                  <a:schemeClr val="dk1"/>
                </a:solidFill>
                <a:latin typeface="Bw Gradual ExtraBold" panose="00000900000000000000" pitchFamily="50" charset="0"/>
                <a:ea typeface="Arial"/>
                <a:cs typeface="Arial"/>
                <a:sym typeface="Arial"/>
              </a:rPr>
              <a:t>allaskuvla</a:t>
            </a:r>
            <a:endParaRPr lang="fi-FI" sz="1600" u="none" strike="noStrike" cap="none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5" name="Otsikko 24">
            <a:extLst>
              <a:ext uri="{FF2B5EF4-FFF2-40B4-BE49-F238E27FC236}">
                <a16:creationId xmlns:a16="http://schemas.microsoft.com/office/drawing/2014/main" id="{AC05DEE4-F783-BFE8-4F47-29560B303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52000"/>
            <a:ext cx="5359200" cy="1500600"/>
          </a:xfrm>
        </p:spPr>
        <p:txBody>
          <a:bodyPr/>
          <a:lstStyle/>
          <a:p>
            <a:r>
              <a:rPr lang="fi-FI" dirty="0" err="1"/>
              <a:t>Guhtta</a:t>
            </a:r>
            <a:r>
              <a:rPr lang="fi-FI" dirty="0"/>
              <a:t> </a:t>
            </a:r>
            <a:r>
              <a:rPr lang="fi-FI" dirty="0" err="1"/>
              <a:t>allaskuvlla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137581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281;g10b788cb8c9_0_10">
            <a:extLst>
              <a:ext uri="{FF2B5EF4-FFF2-40B4-BE49-F238E27FC236}">
                <a16:creationId xmlns:a16="http://schemas.microsoft.com/office/drawing/2014/main" id="{894EF015-BCA1-0338-3CF6-58F84FED01C5}"/>
              </a:ext>
            </a:extLst>
          </p:cNvPr>
          <p:cNvPicPr preferRelativeResize="0">
            <a:picLocks noGrp="1"/>
          </p:cNvPicPr>
          <p:nvPr>
            <p:ph type="pic" idx="1"/>
          </p:nvPr>
        </p:nvPicPr>
        <p:blipFill rotWithShape="1">
          <a:blip r:embed="rId3">
            <a:alphaModFix/>
          </a:blip>
          <a:srcRect l="31544" r="14030"/>
          <a:stretch/>
        </p:blipFill>
        <p:spPr>
          <a:xfrm>
            <a:off x="6338888" y="0"/>
            <a:ext cx="585311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3706C7F3-ECAB-B1B0-0EFC-968C801DCE0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38012" y="2588399"/>
            <a:ext cx="5357986" cy="40176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i-FI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Mii </a:t>
            </a:r>
            <a:r>
              <a:rPr lang="fi-FI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leat</a:t>
            </a:r>
            <a:r>
              <a:rPr lang="fi-FI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Aalto-</a:t>
            </a:r>
            <a:r>
              <a:rPr lang="fi-FI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universitehta</a:t>
            </a:r>
            <a:r>
              <a:rPr lang="fi-FI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fi-FI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uhca</a:t>
            </a:r>
            <a:r>
              <a:rPr lang="fi-FI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fi-FI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hámis</a:t>
            </a:r>
            <a:r>
              <a:rPr lang="fi-FI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!</a:t>
            </a:r>
            <a:br>
              <a:rPr lang="fi-FI" u="none" strike="noStrike" cap="none" dirty="0">
                <a:solidFill>
                  <a:srgbClr val="000000"/>
                </a:solidFill>
                <a:latin typeface="Bw Gradual Light" panose="00000400000000000000" pitchFamily="50" charset="0"/>
                <a:ea typeface="Arial"/>
                <a:cs typeface="Arial"/>
                <a:sym typeface="Arial"/>
              </a:rPr>
            </a:br>
            <a:endParaRPr lang="fi-FI" u="none" strike="noStrike" cap="none" dirty="0">
              <a:solidFill>
                <a:srgbClr val="000000"/>
              </a:solidFill>
              <a:latin typeface="Bw Gradual Light" panose="00000400000000000000" pitchFamily="50" charset="0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fi-FI" b="0" i="0" u="none" strike="noStrike" cap="none" dirty="0" err="1">
                <a:solidFill>
                  <a:schemeClr val="dk1"/>
                </a:solidFill>
                <a:latin typeface="Bw Gradual Light" panose="00000400000000000000" pitchFamily="50" charset="0"/>
                <a:ea typeface="Arial"/>
                <a:cs typeface="Arial"/>
                <a:sym typeface="Arial"/>
              </a:rPr>
              <a:t>Doaibmahámit</a:t>
            </a:r>
            <a:r>
              <a:rPr lang="fi-FI" b="0" i="0" u="none" strike="noStrike" cap="none" dirty="0">
                <a:solidFill>
                  <a:schemeClr val="dk1"/>
                </a:solidFill>
                <a:latin typeface="Bw Gradual Light" panose="00000400000000000000" pitchFamily="50" charset="0"/>
                <a:ea typeface="Arial"/>
                <a:cs typeface="Arial"/>
                <a:sym typeface="Arial"/>
              </a:rPr>
              <a:t>:</a:t>
            </a:r>
          </a:p>
          <a:p>
            <a:pPr marL="457200" marR="0" lvl="0" indent="-425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lang="fi-FI" b="0" i="0" u="none" strike="noStrike" cap="none" dirty="0" err="1">
                <a:solidFill>
                  <a:schemeClr val="dk1"/>
                </a:solidFill>
                <a:latin typeface="Bw Gradual Light" panose="00000400000000000000" pitchFamily="50" charset="0"/>
                <a:ea typeface="Arial"/>
                <a:cs typeface="Arial"/>
                <a:sym typeface="Arial"/>
              </a:rPr>
              <a:t>Oahppogalledeamit</a:t>
            </a:r>
            <a:endParaRPr lang="fi-FI" b="0" i="0" u="none" strike="noStrike" cap="none" dirty="0">
              <a:solidFill>
                <a:srgbClr val="000000"/>
              </a:solidFill>
              <a:latin typeface="Bw Gradual Light" panose="00000400000000000000" pitchFamily="50" charset="0"/>
              <a:ea typeface="Arial"/>
              <a:cs typeface="Arial"/>
              <a:sym typeface="Arial"/>
            </a:endParaRPr>
          </a:p>
          <a:p>
            <a:pPr marL="457200" marR="0" lvl="0" indent="-425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lang="fi-FI" b="0" i="0" u="none" strike="noStrike" cap="none" dirty="0" err="1">
                <a:solidFill>
                  <a:schemeClr val="dk1"/>
                </a:solidFill>
                <a:latin typeface="Bw Gradual Light" panose="00000400000000000000" pitchFamily="50" charset="0"/>
                <a:ea typeface="Arial"/>
                <a:cs typeface="Arial"/>
                <a:sym typeface="Arial"/>
              </a:rPr>
              <a:t>Dáhpáhusat</a:t>
            </a:r>
            <a:endParaRPr lang="fi-FI" b="0" i="0" u="none" strike="noStrike" cap="none" dirty="0">
              <a:solidFill>
                <a:srgbClr val="000000"/>
              </a:solidFill>
              <a:latin typeface="Bw Gradual Light" panose="00000400000000000000" pitchFamily="50" charset="0"/>
              <a:ea typeface="Arial"/>
              <a:cs typeface="Arial"/>
              <a:sym typeface="Arial"/>
            </a:endParaRPr>
          </a:p>
          <a:p>
            <a:pPr marL="457200" marR="0" lvl="0" indent="-425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lang="fi-FI" b="0" i="0" u="none" strike="noStrike" cap="none" dirty="0" err="1">
                <a:solidFill>
                  <a:schemeClr val="dk1"/>
                </a:solidFill>
                <a:latin typeface="Bw Gradual Light" panose="00000400000000000000" pitchFamily="50" charset="0"/>
                <a:ea typeface="Arial"/>
                <a:cs typeface="Arial"/>
                <a:sym typeface="Arial"/>
              </a:rPr>
              <a:t>Rieggát</a:t>
            </a:r>
            <a:r>
              <a:rPr lang="fi-FI" b="0" i="0" u="none" strike="noStrike" cap="none" dirty="0">
                <a:solidFill>
                  <a:schemeClr val="dk1"/>
                </a:solidFill>
                <a:latin typeface="Bw Gradual Light" panose="00000400000000000000" pitchFamily="50" charset="0"/>
                <a:ea typeface="Arial"/>
                <a:cs typeface="Arial"/>
                <a:sym typeface="Arial"/>
              </a:rPr>
              <a:t> ja </a:t>
            </a:r>
            <a:r>
              <a:rPr lang="fi-FI" b="0" i="0" u="none" strike="noStrike" cap="none" dirty="0" err="1">
                <a:solidFill>
                  <a:schemeClr val="dk1"/>
                </a:solidFill>
                <a:latin typeface="Bw Gradual Light" panose="00000400000000000000" pitchFamily="50" charset="0"/>
                <a:ea typeface="Arial"/>
                <a:cs typeface="Arial"/>
                <a:sym typeface="Arial"/>
              </a:rPr>
              <a:t>leairrat</a:t>
            </a:r>
            <a:endParaRPr lang="fi-FI" b="0" i="0" u="none" strike="noStrike" cap="none" dirty="0">
              <a:solidFill>
                <a:srgbClr val="000000"/>
              </a:solidFill>
              <a:latin typeface="Bw Gradual Light" panose="00000400000000000000" pitchFamily="50" charset="0"/>
              <a:ea typeface="Arial"/>
              <a:cs typeface="Arial"/>
              <a:sym typeface="Arial"/>
            </a:endParaRPr>
          </a:p>
          <a:p>
            <a:pPr marL="457200" marR="0" lvl="0" indent="-425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lang="fi-FI" b="0" i="0" u="none" strike="noStrike" cap="none" dirty="0" err="1">
                <a:solidFill>
                  <a:schemeClr val="dk1"/>
                </a:solidFill>
                <a:latin typeface="Bw Gradual Light" panose="00000400000000000000" pitchFamily="50" charset="0"/>
                <a:ea typeface="Arial"/>
                <a:cs typeface="Arial"/>
                <a:sym typeface="Arial"/>
              </a:rPr>
              <a:t>Gilvvut</a:t>
            </a:r>
            <a:endParaRPr lang="fi-FI" b="0" i="0" u="none" strike="noStrike" cap="none" dirty="0">
              <a:solidFill>
                <a:schemeClr val="dk1"/>
              </a:solidFill>
              <a:latin typeface="Bw Gradual Light" panose="00000400000000000000" pitchFamily="50" charset="0"/>
              <a:ea typeface="Arial"/>
              <a:cs typeface="Arial"/>
              <a:sym typeface="Arial"/>
            </a:endParaRPr>
          </a:p>
          <a:p>
            <a:pPr marL="457200" marR="0" lvl="0" indent="-425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lang="fi-FI" b="0" i="0" u="none" strike="noStrike" cap="none" dirty="0" err="1">
                <a:solidFill>
                  <a:schemeClr val="dk1"/>
                </a:solidFill>
                <a:latin typeface="Bw Gradual Light" panose="00000400000000000000" pitchFamily="50" charset="0"/>
                <a:ea typeface="Arial"/>
                <a:cs typeface="Arial"/>
                <a:sym typeface="Arial"/>
              </a:rPr>
              <a:t>Geahččal</a:t>
            </a:r>
            <a:r>
              <a:rPr lang="fi-FI" b="0" i="0" u="none" strike="noStrike" cap="none" dirty="0">
                <a:solidFill>
                  <a:schemeClr val="dk1"/>
                </a:solidFill>
                <a:latin typeface="Bw Gradual Light" panose="00000400000000000000" pitchFamily="50" charset="0"/>
                <a:ea typeface="Arial"/>
                <a:cs typeface="Arial"/>
                <a:sym typeface="Arial"/>
              </a:rPr>
              <a:t> </a:t>
            </a:r>
            <a:r>
              <a:rPr lang="fi-FI" b="0" i="0" u="none" strike="noStrike" cap="none" dirty="0" err="1">
                <a:solidFill>
                  <a:schemeClr val="dk1"/>
                </a:solidFill>
                <a:latin typeface="Bw Gradual Light" panose="00000400000000000000" pitchFamily="50" charset="0"/>
                <a:ea typeface="Arial"/>
                <a:cs typeface="Arial"/>
                <a:sym typeface="Arial"/>
              </a:rPr>
              <a:t>ruovttus</a:t>
            </a:r>
            <a:r>
              <a:rPr lang="fi-FI" b="0" i="0" u="none" strike="noStrike" cap="none" dirty="0">
                <a:solidFill>
                  <a:schemeClr val="dk1"/>
                </a:solidFill>
                <a:latin typeface="Bw Gradual Light" panose="00000400000000000000" pitchFamily="50" charset="0"/>
                <a:ea typeface="Arial"/>
                <a:cs typeface="Arial"/>
                <a:sym typeface="Arial"/>
              </a:rPr>
              <a:t> -</a:t>
            </a:r>
            <a:r>
              <a:rPr lang="fi-FI" b="0" i="0" u="none" strike="noStrike" cap="none" dirty="0" err="1">
                <a:solidFill>
                  <a:schemeClr val="dk1"/>
                </a:solidFill>
                <a:latin typeface="Bw Gradual Light" panose="00000400000000000000" pitchFamily="50" charset="0"/>
                <a:ea typeface="Arial"/>
                <a:cs typeface="Arial"/>
                <a:sym typeface="Arial"/>
              </a:rPr>
              <a:t>rávvagat</a:t>
            </a:r>
            <a:r>
              <a:rPr lang="fi-FI" b="0" i="0" u="none" strike="noStrike" cap="none" dirty="0">
                <a:solidFill>
                  <a:schemeClr val="dk1"/>
                </a:solidFill>
                <a:latin typeface="Bw Gradual Light" panose="00000400000000000000" pitchFamily="50" charset="0"/>
                <a:ea typeface="Arial"/>
                <a:cs typeface="Arial"/>
                <a:sym typeface="Arial"/>
              </a:rPr>
              <a:t> &amp;</a:t>
            </a:r>
            <a:br>
              <a:rPr lang="fi-FI" b="0" i="0" u="none" strike="noStrike" cap="none" dirty="0">
                <a:solidFill>
                  <a:schemeClr val="dk1"/>
                </a:solidFill>
                <a:latin typeface="Bw Gradual Light" panose="00000400000000000000" pitchFamily="50" charset="0"/>
                <a:ea typeface="Arial"/>
                <a:cs typeface="Arial"/>
                <a:sym typeface="Arial"/>
              </a:rPr>
            </a:br>
            <a:r>
              <a:rPr lang="fi-FI" b="0" i="0" u="none" strike="noStrike" cap="none" dirty="0" err="1">
                <a:solidFill>
                  <a:schemeClr val="dk1"/>
                </a:solidFill>
                <a:latin typeface="Bw Gradual Light" panose="00000400000000000000" pitchFamily="50" charset="0"/>
                <a:ea typeface="Arial"/>
                <a:cs typeface="Arial"/>
                <a:sym typeface="Arial"/>
              </a:rPr>
              <a:t>materiálat</a:t>
            </a:r>
            <a:endParaRPr lang="fi-FI" b="0" i="0" u="none" strike="noStrike" cap="none" dirty="0">
              <a:solidFill>
                <a:srgbClr val="000000"/>
              </a:solidFill>
              <a:latin typeface="Bw Gradual Light" panose="00000400000000000000" pitchFamily="50" charset="0"/>
              <a:ea typeface="Arial"/>
              <a:cs typeface="Arial"/>
              <a:sym typeface="Arial"/>
            </a:endParaRP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C0897E10-F37C-A63F-988E-70E406BD1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012" y="251999"/>
            <a:ext cx="5357987" cy="2138775"/>
          </a:xfrm>
        </p:spPr>
        <p:txBody>
          <a:bodyPr/>
          <a:lstStyle/>
          <a:p>
            <a:r>
              <a:rPr lang="fi-FI" dirty="0"/>
              <a:t>Aalto-</a:t>
            </a:r>
            <a:r>
              <a:rPr lang="fi-FI" dirty="0" err="1"/>
              <a:t>universitehta</a:t>
            </a:r>
            <a:r>
              <a:rPr lang="fi-FI" dirty="0"/>
              <a:t> Junior</a:t>
            </a:r>
          </a:p>
        </p:txBody>
      </p:sp>
    </p:spTree>
    <p:extLst>
      <p:ext uri="{BB962C8B-B14F-4D97-AF65-F5344CB8AC3E}">
        <p14:creationId xmlns:p14="http://schemas.microsoft.com/office/powerpoint/2010/main" val="40157685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15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81185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309;g1439a9f29cf_2_49">
            <a:extLst>
              <a:ext uri="{FF2B5EF4-FFF2-40B4-BE49-F238E27FC236}">
                <a16:creationId xmlns:a16="http://schemas.microsoft.com/office/drawing/2014/main" id="{860DCE6F-1FDB-CA8D-C231-B7A2984F9AD5}"/>
              </a:ext>
            </a:extLst>
          </p:cNvPr>
          <p:cNvPicPr preferRelativeResize="0">
            <a:picLocks noGrp="1"/>
          </p:cNvPicPr>
          <p:nvPr>
            <p:ph type="pic" sz="quarter" idx="11"/>
          </p:nvPr>
        </p:nvPicPr>
        <p:blipFill rotWithShape="1">
          <a:blip r:embed="rId3"/>
          <a:srcRect t="7865" b="7865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2241B08D-6D35-F589-60E4-01060F4AE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" y="4199708"/>
            <a:ext cx="12192000" cy="2884714"/>
          </a:xfrm>
        </p:spPr>
        <p:txBody>
          <a:bodyPr anchor="ctr">
            <a:normAutofit/>
          </a:bodyPr>
          <a:lstStyle/>
          <a:p>
            <a:r>
              <a:rPr lang="fi-FI" sz="8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Gradual ExtraBold" pitchFamily="2" charset="77"/>
              </a:rPr>
              <a:t>Boahtteáiggi</a:t>
            </a:r>
            <a:r>
              <a:rPr lang="fi-FI" sz="8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Gradual ExtraBold" pitchFamily="2" charset="77"/>
              </a:rPr>
              <a:t> </a:t>
            </a:r>
            <a:r>
              <a:rPr lang="fi-FI" sz="8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Gradual ExtraBold" pitchFamily="2" charset="77"/>
              </a:rPr>
              <a:t>suvdilis</a:t>
            </a:r>
            <a:r>
              <a:rPr lang="fi-FI" sz="8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Gradual ExtraBold" pitchFamily="2" charset="77"/>
              </a:rPr>
              <a:t> </a:t>
            </a:r>
            <a:r>
              <a:rPr lang="fi-FI" sz="8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Gradual ExtraBold" pitchFamily="2" charset="77"/>
              </a:rPr>
              <a:t>gávpot</a:t>
            </a:r>
            <a:endParaRPr lang="fi-FI" sz="8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w Gradual Extra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55089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ba811fdf08_0_0"/>
          <p:cNvSpPr txBox="1">
            <a:spLocks noGrp="1"/>
          </p:cNvSpPr>
          <p:nvPr>
            <p:ph type="sldNum" idx="4294967295"/>
          </p:nvPr>
        </p:nvSpPr>
        <p:spPr>
          <a:xfrm>
            <a:off x="11825288" y="6337300"/>
            <a:ext cx="366712" cy="196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tabLst/>
              <a:defRPr/>
            </a:pPr>
            <a:fld id="{00000000-1234-1234-1234-123412341234}" type="slidenum">
              <a:rPr kumimoji="0" lang="en-US" sz="80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  <a:tabLst/>
                <a:defRPr/>
              </a:pPr>
              <a:t>9</a:t>
            </a:fld>
            <a:endParaRPr kumimoji="0" sz="80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37" name="Google Shape;337;gba811fdf08_0_0"/>
          <p:cNvSpPr txBox="1"/>
          <p:nvPr/>
        </p:nvSpPr>
        <p:spPr>
          <a:xfrm>
            <a:off x="8360500" y="6273950"/>
            <a:ext cx="3000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r>
              <a:rPr kumimoji="0" lang="en-US" sz="1000" b="0" i="1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https://upload.wikimedia.org/wikipedia/commons/d/d0/Carcassonne_in_Hattula.jpg</a:t>
            </a:r>
            <a:endParaRPr kumimoji="0" sz="10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endParaRPr kumimoji="0" sz="10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endParaRPr kumimoji="0" sz="10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gba811fdf08_0_0"/>
          <p:cNvSpPr/>
          <p:nvPr/>
        </p:nvSpPr>
        <p:spPr>
          <a:xfrm>
            <a:off x="6105525" y="0"/>
            <a:ext cx="6086400" cy="68571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  <a:tabLst/>
              <a:defRPr/>
            </a:pPr>
            <a:endParaRPr kumimoji="0" sz="195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gba811fdf08_0_0"/>
          <p:cNvSpPr txBox="1"/>
          <p:nvPr/>
        </p:nvSpPr>
        <p:spPr>
          <a:xfrm>
            <a:off x="11777663" y="6337301"/>
            <a:ext cx="366600" cy="1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tabLst/>
              <a:defRPr/>
            </a:pPr>
            <a:fld id="{00000000-1234-1234-1234-123412341234}" type="slidenum"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  <a:tabLst/>
                <a:defRPr/>
              </a:pPr>
              <a:t>9</a:t>
            </a:fld>
            <a:endParaRPr kumimoji="0" sz="7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gba811fdf08_0_0"/>
          <p:cNvSpPr txBox="1"/>
          <p:nvPr/>
        </p:nvSpPr>
        <p:spPr>
          <a:xfrm>
            <a:off x="605125" y="2117900"/>
            <a:ext cx="5376600" cy="44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-3937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Tx/>
              <a:buChar char="●"/>
              <a:tabLst/>
              <a:defRPr/>
            </a:pP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w Gradual Light" pitchFamily="2" charset="77"/>
              </a:rPr>
              <a:t>Oahpásmuvvat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w Gradual Light" pitchFamily="2" charset="77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w Gradual Light" pitchFamily="2" charset="77"/>
              </a:rPr>
              <a:t>suvdilvuođa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w Gradual Light" pitchFamily="2" charset="77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w Gradual Light" pitchFamily="2" charset="77"/>
              </a:rPr>
              <a:t>doahpagii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w Gradual Light" pitchFamily="2" charset="77"/>
              </a:rPr>
              <a:t>.</a:t>
            </a:r>
            <a:endParaRPr kumimoji="0" sz="260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w Gradual Light" pitchFamily="2" charset="77"/>
            </a:endParaRPr>
          </a:p>
          <a:p>
            <a:pPr marL="4572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60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w Gradual Light" pitchFamily="2" charset="77"/>
            </a:endParaRPr>
          </a:p>
          <a:p>
            <a:pPr marL="457200" marR="0" lvl="0" indent="-3937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Tx/>
              <a:buChar char="●"/>
              <a:tabLst/>
              <a:defRPr/>
            </a:pP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w Gradual Light" pitchFamily="2" charset="77"/>
              </a:rPr>
              <a:t>Mii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w Gradual Light" pitchFamily="2" charset="77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w Gradual Light" pitchFamily="2" charset="77"/>
              </a:rPr>
              <a:t>oahppat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w Gradual Light" pitchFamily="2" charset="77"/>
              </a:rPr>
              <a:t>, mot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w Gradual Light" pitchFamily="2" charset="77"/>
              </a:rPr>
              <a:t>gávpogat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w Gradual Light" pitchFamily="2" charset="77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w Gradual Light" pitchFamily="2" charset="77"/>
              </a:rPr>
              <a:t>plánejuvvojit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w Gradual Light" pitchFamily="2" charset="77"/>
              </a:rPr>
              <a:t>.</a:t>
            </a:r>
            <a:endParaRPr kumimoji="0" sz="260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w Gradual Light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endParaRPr kumimoji="0" sz="260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w Gradual Light" pitchFamily="2" charset="77"/>
            </a:endParaRPr>
          </a:p>
          <a:p>
            <a:pPr marL="457200" marR="0" lvl="0" indent="-3937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Tx/>
              <a:buChar char="●"/>
              <a:tabLst/>
              <a:defRPr/>
            </a:pP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w Gradual Light" pitchFamily="2" charset="77"/>
              </a:rPr>
              <a:t>Guorahallat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w Gradual Light" pitchFamily="2" charset="77"/>
              </a:rPr>
              <a:t>,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w Gradual Light" pitchFamily="2" charset="77"/>
              </a:rPr>
              <a:t>makkár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w Gradual Light" pitchFamily="2" charset="77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w Gradual Light" pitchFamily="2" charset="77"/>
              </a:rPr>
              <a:t>boahtteáiggi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w Gradual Light" pitchFamily="2" charset="77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w Gradual Light" pitchFamily="2" charset="77"/>
              </a:rPr>
              <a:t>gávpot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w Gradual Light" pitchFamily="2" charset="77"/>
              </a:rPr>
              <a:t> lea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w Gradual Light" pitchFamily="2" charset="77"/>
              </a:rPr>
              <a:t>olggos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w Gradual Light" pitchFamily="2" charset="77"/>
              </a:rPr>
              <a:t> </a:t>
            </a:r>
            <a:r>
              <a:rPr kumimoji="0" lang="en-US" sz="260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w Gradual Light" pitchFamily="2" charset="77"/>
              </a:rPr>
              <a:t>oaidnit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w Gradual Light" pitchFamily="2" charset="77"/>
              </a:rPr>
              <a:t>.</a:t>
            </a:r>
            <a:endParaRPr kumimoji="0" sz="260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w Gradual Light" pitchFamily="2" charset="77"/>
            </a:endParaRPr>
          </a:p>
          <a:p>
            <a:pPr marL="4572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60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w Gradual Light" pitchFamily="2" charset="77"/>
            </a:endParaRPr>
          </a:p>
          <a:p>
            <a:pPr marL="457200" marR="0" lvl="0" indent="-3937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Tx/>
              <a:buChar char="●"/>
              <a:tabLst/>
              <a:defRPr/>
            </a:pPr>
            <a:r>
              <a:rPr lang="en-US" sz="2600" dirty="0" err="1">
                <a:solidFill>
                  <a:srgbClr val="FFFFFF"/>
                </a:solidFill>
                <a:latin typeface="Bw Gradual Light" pitchFamily="2" charset="77"/>
              </a:rPr>
              <a:t>Hukset</a:t>
            </a:r>
            <a:r>
              <a:rPr lang="en-US" sz="2600" dirty="0">
                <a:solidFill>
                  <a:srgbClr val="FFFFFF"/>
                </a:solidFill>
                <a:latin typeface="Bw Gradual Light" pitchFamily="2" charset="77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Bw Gradual Light" pitchFamily="2" charset="77"/>
              </a:rPr>
              <a:t>ovttas</a:t>
            </a:r>
            <a:r>
              <a:rPr lang="en-US" sz="2600" dirty="0">
                <a:solidFill>
                  <a:srgbClr val="FFFFFF"/>
                </a:solidFill>
                <a:latin typeface="Bw Gradual Light" pitchFamily="2" charset="77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Bw Gradual Light" pitchFamily="2" charset="77"/>
              </a:rPr>
              <a:t>suvdilis</a:t>
            </a:r>
            <a:r>
              <a:rPr lang="en-US" sz="2600" dirty="0">
                <a:solidFill>
                  <a:srgbClr val="FFFFFF"/>
                </a:solidFill>
                <a:latin typeface="Bw Gradual Light" pitchFamily="2" charset="77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Bw Gradual Light" pitchFamily="2" charset="77"/>
              </a:rPr>
              <a:t>gávpoga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w Gradual Light" pitchFamily="2" charset="77"/>
              </a:rPr>
              <a:t>.</a:t>
            </a:r>
            <a:endParaRPr kumimoji="0" sz="260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w Gradual Light" pitchFamily="2" charset="77"/>
            </a:endParaRPr>
          </a:p>
          <a:p>
            <a:pPr marL="4572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ial"/>
              <a:buNone/>
              <a:tabLst/>
              <a:defRPr/>
            </a:pPr>
            <a:endParaRPr kumimoji="0" sz="260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w Gradual Light" pitchFamily="2" charset="77"/>
            </a:endParaRPr>
          </a:p>
        </p:txBody>
      </p:sp>
      <p:sp>
        <p:nvSpPr>
          <p:cNvPr id="343" name="Google Shape;343;gba811fdf08_0_0"/>
          <p:cNvSpPr txBox="1"/>
          <p:nvPr/>
        </p:nvSpPr>
        <p:spPr>
          <a:xfrm>
            <a:off x="1787325" y="230075"/>
            <a:ext cx="3894284" cy="1723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100"/>
              <a:buFont typeface="Arial"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w Gradual ExtraBold" panose="00000900000000000000" pitchFamily="50" charset="0"/>
                <a:sym typeface="Arial"/>
              </a:rPr>
              <a:t>Dán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w Gradual ExtraBold" panose="00000900000000000000" pitchFamily="50" charset="0"/>
                <a:sym typeface="Arial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w Gradual ExtraBold" panose="00000900000000000000" pitchFamily="50" charset="0"/>
                <a:sym typeface="Arial"/>
              </a:rPr>
              <a:t>bargobájis</a:t>
            </a:r>
            <a:endParaRPr kumimoji="0" sz="5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w Gradual ExtraBold" panose="00000900000000000000" pitchFamily="50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495AF1-D15F-C65D-C257-9F26BE6852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4" b="10734"/>
          <a:stretch/>
        </p:blipFill>
        <p:spPr>
          <a:xfrm>
            <a:off x="6105525" y="1"/>
            <a:ext cx="6086475" cy="68444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Junior Theme 2023">
  <a:themeElements>
    <a:clrScheme name="Mukautetut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E00C5"/>
      </a:accent1>
      <a:accent2>
        <a:srgbClr val="EC1559"/>
      </a:accent2>
      <a:accent3>
        <a:srgbClr val="FABCB0"/>
      </a:accent3>
      <a:accent4>
        <a:srgbClr val="BCBEBF"/>
      </a:accent4>
      <a:accent5>
        <a:srgbClr val="24E870"/>
      </a:accent5>
      <a:accent6>
        <a:srgbClr val="83744E"/>
      </a:accent6>
      <a:hlink>
        <a:srgbClr val="0563C1"/>
      </a:hlink>
      <a:folHlink>
        <a:srgbClr val="954F72"/>
      </a:folHlink>
    </a:clrScheme>
    <a:fontScheme name="Custom 1">
      <a:majorFont>
        <a:latin typeface="Bw Gradual DEMO ExtraBold"/>
        <a:ea typeface=""/>
        <a:cs typeface=""/>
      </a:majorFont>
      <a:minorFont>
        <a:latin typeface="Bw Gradual DEMO Extra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11" id="{98C3B2EB-BC58-8B44-90D8-8D81D47084D6}" vid="{F928EAE6-5ACB-6D4F-AC82-7C76448317BD}"/>
    </a:ext>
  </a:extLst>
</a:theme>
</file>

<file path=ppt/theme/theme2.xml><?xml version="1.0" encoding="utf-8"?>
<a:theme xmlns:a="http://schemas.openxmlformats.org/drawingml/2006/main" name="Junior 2024">
  <a:themeElements>
    <a:clrScheme name="Mukautetut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E00C5"/>
      </a:accent1>
      <a:accent2>
        <a:srgbClr val="EC1559"/>
      </a:accent2>
      <a:accent3>
        <a:srgbClr val="FABCB0"/>
      </a:accent3>
      <a:accent4>
        <a:srgbClr val="BCBEBF"/>
      </a:accent4>
      <a:accent5>
        <a:srgbClr val="24E870"/>
      </a:accent5>
      <a:accent6>
        <a:srgbClr val="83744E"/>
      </a:accent6>
      <a:hlink>
        <a:srgbClr val="0563C1"/>
      </a:hlink>
      <a:folHlink>
        <a:srgbClr val="954F72"/>
      </a:folHlink>
    </a:clrScheme>
    <a:fontScheme name="Junior">
      <a:majorFont>
        <a:latin typeface="Bw Gradual ExtraBold"/>
        <a:ea typeface=""/>
        <a:cs typeface=""/>
      </a:majorFont>
      <a:minorFont>
        <a:latin typeface="Bw Gradual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11" id="{98C3B2EB-BC58-8B44-90D8-8D81D47084D6}" vid="{70094126-BCB5-5B4A-A239-C74EED40A9D5}"/>
    </a:ext>
  </a:extLst>
</a:theme>
</file>

<file path=ppt/theme/theme3.xml><?xml version="1.0" encoding="utf-8"?>
<a:theme xmlns:a="http://schemas.openxmlformats.org/drawingml/2006/main" name="1_Junior Theme 2023">
  <a:themeElements>
    <a:clrScheme name="Mukautetut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C1558"/>
      </a:accent1>
      <a:accent2>
        <a:srgbClr val="EC1559"/>
      </a:accent2>
      <a:accent3>
        <a:srgbClr val="FABCB0"/>
      </a:accent3>
      <a:accent4>
        <a:srgbClr val="BCBEBF"/>
      </a:accent4>
      <a:accent5>
        <a:srgbClr val="24E870"/>
      </a:accent5>
      <a:accent6>
        <a:srgbClr val="83744E"/>
      </a:accent6>
      <a:hlink>
        <a:srgbClr val="0563C1"/>
      </a:hlink>
      <a:folHlink>
        <a:srgbClr val="954F72"/>
      </a:folHlink>
    </a:clrScheme>
    <a:fontScheme name="Custom 1">
      <a:majorFont>
        <a:latin typeface="Bw Gradual DEMO ExtraBold"/>
        <a:ea typeface=""/>
        <a:cs typeface=""/>
      </a:majorFont>
      <a:minorFont>
        <a:latin typeface="Bw Gradual DEMO Extra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1" id="{61303393-C36F-6F43-BE4B-AC5F5D3466F2}" vid="{BF686704-D2F9-CC45-8AE0-1B9C7C6A8430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1C02351370B94CAA74BFE46A217057" ma:contentTypeVersion="0" ma:contentTypeDescription="Create a new document." ma:contentTypeScope="" ma:versionID="17775b707c366fb49eb5037ef669451a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7672D05C-D45D-414E-B14C-80FBEFB76F25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1C231E79-82B7-4C46-B97A-C75B6FB8056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8DE212D-3030-4486-95CB-92F8EACA685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Metadata/LabelInfo.xml><?xml version="1.0" encoding="utf-8"?>
<clbl:labelList xmlns:clbl="http://schemas.microsoft.com/office/2020/mipLabelMetadata">
  <clbl:label id="{4c60a66f-0a8d-446e-9ac0-836a00d84542}" enabled="0" method="" siteId="{4c60a66f-0a8d-446e-9ac0-836a00d84542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Junior esityspohja FI</Template>
  <TotalTime>305</TotalTime>
  <Words>1618</Words>
  <Application>Microsoft Office PowerPoint</Application>
  <PresentationFormat>Widescreen</PresentationFormat>
  <Paragraphs>187</Paragraphs>
  <Slides>21</Slides>
  <Notes>17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Calibri</vt:lpstr>
      <vt:lpstr>Bw Gradual</vt:lpstr>
      <vt:lpstr>Bw Gradual ExtraBold</vt:lpstr>
      <vt:lpstr>Bw Gradual Light</vt:lpstr>
      <vt:lpstr>Arial</vt:lpstr>
      <vt:lpstr>Bw Gradual Medium</vt:lpstr>
      <vt:lpstr>Junior Theme 2023</vt:lpstr>
      <vt:lpstr>Junior 2024</vt:lpstr>
      <vt:lpstr>1_Junior Theme 2023</vt:lpstr>
      <vt:lpstr>PowerPoint Presentation</vt:lpstr>
      <vt:lpstr>Aalto-universitehta</vt:lpstr>
      <vt:lpstr>Aalto-universitehta Junior</vt:lpstr>
      <vt:lpstr>Aalto-universitehta</vt:lpstr>
      <vt:lpstr>Guhtta allaskuvlla</vt:lpstr>
      <vt:lpstr>Aalto-universitehta Junior</vt:lpstr>
      <vt:lpstr>PowerPoint Presentation</vt:lpstr>
      <vt:lpstr>Boahtteáiggi suvdilis gávpot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Doaibmi lanjat gávpogis</vt:lpstr>
      <vt:lpstr>Boahtteáiggi gávpot-plánen</vt:lpstr>
      <vt:lpstr>Hárjehus: Pláne boahtteáiggi suvdilis gávpoga!</vt:lpstr>
      <vt:lpstr>PowerPoint Presentation</vt:lpstr>
      <vt:lpstr>PowerPoint Presentation</vt:lpstr>
      <vt:lpstr>Giitu!</vt:lpstr>
      <vt:lpstr>Govvagáldut</vt:lpstr>
      <vt:lpstr>PowerPoint Presentation</vt:lpstr>
    </vt:vector>
  </TitlesOfParts>
  <Company>Aalto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Talvensaari Saaga</dc:creator>
  <cp:lastModifiedBy>Krook Saara</cp:lastModifiedBy>
  <cp:revision>100</cp:revision>
  <dcterms:created xsi:type="dcterms:W3CDTF">2024-08-07T12:10:20Z</dcterms:created>
  <dcterms:modified xsi:type="dcterms:W3CDTF">2025-05-22T05:34:15Z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0x010100E61C02351370B94CAA74BFE46A217057</vt:lpwstr>
  </property>
</Properties>
</file>