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e197b244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e197b244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e197b24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e197b24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e197b244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e197b244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e197b24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e197b24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e197b244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e197b244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e197b244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e197b244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LOGOseavdnjat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114" y="402975"/>
            <a:ext cx="4645775" cy="426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Mu birra / About me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Brede Eder Murberg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SSDN:a jođiheaddji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Boardleader of SSDN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Bajásšaddan Lulli-Norggas, gullevašvuohta Skániide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Grown up in southern Norway, roots in Skánik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Lean lohkan informatihka, dál logan davvisámegiela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Studied computer science, currently studying Northern Sámi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 title="IMG_2242.JPG"/>
          <p:cNvPicPr preferRelativeResize="0"/>
          <p:nvPr/>
        </p:nvPicPr>
        <p:blipFill rotWithShape="1">
          <a:blip r:embed="rId3">
            <a:alphaModFix/>
          </a:blip>
          <a:srcRect l="14276" t="8541" r="23976" b="35704"/>
          <a:stretch/>
        </p:blipFill>
        <p:spPr>
          <a:xfrm>
            <a:off x="4102550" y="1152475"/>
            <a:ext cx="2234540" cy="358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Nord-Nor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050" y="1152473"/>
            <a:ext cx="2912951" cy="170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51461"/>
          <a:stretch/>
        </p:blipFill>
        <p:spPr>
          <a:xfrm>
            <a:off x="6231050" y="2853825"/>
            <a:ext cx="2912951" cy="188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Mii lea SSDN? / What is SSDN?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Studeantasearvi sámi studeanttaide UiT:s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Student organization for sámi students at UiT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Mii láigidt somás doaluid gos sámi studeanttat sáhtet deaivvadit ja ovttastallat nubbi nuppiin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We organize events where sámi students can meet and hang out with each other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Mii loktet sámi studeanttaid áššiid ja oainnuid UiT:a administrašuvdnii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We raise sámi students issues and views to UiTs administration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Sulli 70 miellahtu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Around 70 members</a:t>
            </a:r>
            <a:endParaRPr/>
          </a:p>
        </p:txBody>
      </p:sp>
      <p:pic>
        <p:nvPicPr>
          <p:cNvPr id="72" name="Google Shape;72;p15" title="Samistudeantaserarvi_Tromsø, Foto_ Ørjan_Marakatt_Bertelsen_-3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562" y="1381838"/>
            <a:ext cx="4437576" cy="29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Min historjá / Our history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no">
                <a:solidFill>
                  <a:schemeClr val="dk1"/>
                </a:solidFill>
              </a:rPr>
              <a:t>1983:s vuođđoduvvui (42 jagi)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Founded in 1983 (42 years)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no">
                <a:solidFill>
                  <a:schemeClr val="dk1"/>
                </a:solidFill>
              </a:rPr>
              <a:t>Akta dain boarraseamos sámi nuoraidsearvviin mii ain doaimmahuvvo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One of the oldest sámi youth organizations that are still active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no">
                <a:solidFill>
                  <a:schemeClr val="dk1"/>
                </a:solidFill>
              </a:rPr>
              <a:t>Dálle leimmet Sámi Studeanttaid Searvi Romssas (SSSR)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Started as SSSR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no">
                <a:solidFill>
                  <a:schemeClr val="dk1"/>
                </a:solidFill>
              </a:rPr>
              <a:t>2016:s rievdadeimmet nama ja šattaimet Sámi Studeantasearvi Davvi-Norggas (SSDN)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In 2016 we changed our name to SSDN</a:t>
            </a:r>
            <a:endParaRPr/>
          </a:p>
        </p:txBody>
      </p:sp>
      <p:pic>
        <p:nvPicPr>
          <p:cNvPr id="79" name="Google Shape;79;p16" title="IMG_3163[1].JPG"/>
          <p:cNvPicPr preferRelativeResize="0"/>
          <p:nvPr/>
        </p:nvPicPr>
        <p:blipFill rotWithShape="1">
          <a:blip r:embed="rId3">
            <a:alphaModFix/>
          </a:blip>
          <a:srcRect l="5205" t="9462" r="8750" b="3565"/>
          <a:stretch/>
        </p:blipFill>
        <p:spPr>
          <a:xfrm>
            <a:off x="5619013" y="171950"/>
            <a:ext cx="2391926" cy="181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350" y="2151125"/>
            <a:ext cx="3249249" cy="105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title="LOGOseavdnjatP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812" y="3372075"/>
            <a:ext cx="1614326" cy="148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Lágideamit / Events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Beaivvášriemut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Sunparty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Studeantavuolla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Student-beer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Háŋout campusis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Hangout on campus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Gažus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Quiz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Konserattat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Concerts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AACD6C-EC6F-6AF7-B4E1-0609C5B9F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20023"/>
          <a:stretch/>
        </p:blipFill>
        <p:spPr bwMode="auto">
          <a:xfrm>
            <a:off x="6377573" y="1483359"/>
            <a:ext cx="2424027" cy="27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4D26C8-F730-CCC6-C9AB-45D682BC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00" y="1483359"/>
            <a:ext cx="2065973" cy="27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075" y="2395325"/>
            <a:ext cx="3450400" cy="23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Iežá bargu / Other work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Stand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Panelságastallamat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Panel talks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Sáhkavuorru sámi álbmotbeaivve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Speech on the Sámi national day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Ovttasbargu universitehtain</a:t>
            </a:r>
            <a:br>
              <a:rPr lang="no">
                <a:solidFill>
                  <a:schemeClr val="dk1"/>
                </a:solidFill>
              </a:rPr>
            </a:br>
            <a:r>
              <a:rPr lang="no"/>
              <a:t>Cooperation with the university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l="3804" r="351" b="10185"/>
          <a:stretch/>
        </p:blipFill>
        <p:spPr>
          <a:xfrm>
            <a:off x="5094075" y="557524"/>
            <a:ext cx="3450400" cy="215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Giitu mu ovddas!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Leatgo dis gažaldagat?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Skjermfremvisning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PowerPoint-presentasjon</vt:lpstr>
      <vt:lpstr>Mu birra / About me</vt:lpstr>
      <vt:lpstr>Mii lea SSDN? / What is SSDN?</vt:lpstr>
      <vt:lpstr>Min historjá / Our history</vt:lpstr>
      <vt:lpstr>Lágideamit / Events</vt:lpstr>
      <vt:lpstr>Iežá bargu / Other work</vt:lpstr>
      <vt:lpstr>Giitu mu ovddas!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Brede Eder Murberg</cp:lastModifiedBy>
  <cp:revision>1</cp:revision>
  <dcterms:modified xsi:type="dcterms:W3CDTF">2025-04-24T12:11:58Z</dcterms:modified>
</cp:coreProperties>
</file>