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4" r:id="rId4"/>
    <p:sldId id="267" r:id="rId5"/>
    <p:sldId id="269" r:id="rId6"/>
    <p:sldId id="270" r:id="rId7"/>
    <p:sldId id="268" r:id="rId8"/>
    <p:sldId id="271" r:id="rId9"/>
    <p:sldId id="272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706" autoAdjust="0"/>
  </p:normalViewPr>
  <p:slideViewPr>
    <p:cSldViewPr>
      <p:cViewPr varScale="1">
        <p:scale>
          <a:sx n="68" d="100"/>
          <a:sy n="68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le" TargetMode="External"/><Relationship Id="rId1" Type="http://schemas.openxmlformats.org/officeDocument/2006/relationships/hyperlink" Target="https://en.wikipedia.org/wiki/Female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le" TargetMode="External"/><Relationship Id="rId1" Type="http://schemas.openxmlformats.org/officeDocument/2006/relationships/hyperlink" Target="https://en.wikipedia.org/wiki/Female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44312-1A77-4572-8F66-C1CE5C6F04E8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FC0E81-A585-41C1-955C-B0F9DD096690}">
      <dgm:prSet/>
      <dgm:spPr/>
      <dgm:t>
        <a:bodyPr/>
        <a:lstStyle/>
        <a:p>
          <a:r>
            <a:rPr lang="en-US" dirty="0"/>
            <a:t>Socio-Demographic Status of Bangladesh</a:t>
          </a:r>
        </a:p>
      </dgm:t>
    </dgm:pt>
    <dgm:pt modelId="{4B5E9CC9-826B-4485-9E65-41D16EA6709B}" type="parTrans" cxnId="{A6977B6F-7A0A-4E2A-9A24-88D78BE4C3BD}">
      <dgm:prSet/>
      <dgm:spPr/>
      <dgm:t>
        <a:bodyPr/>
        <a:lstStyle/>
        <a:p>
          <a:endParaRPr lang="en-US"/>
        </a:p>
      </dgm:t>
    </dgm:pt>
    <dgm:pt modelId="{5EE858EA-9CC3-45BA-A3C0-9D005AA3AF83}" type="sibTrans" cxnId="{A6977B6F-7A0A-4E2A-9A24-88D78BE4C3B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095804B-5B13-4972-946B-08C3370C0896}">
      <dgm:prSet/>
      <dgm:spPr/>
      <dgm:t>
        <a:bodyPr/>
        <a:lstStyle/>
        <a:p>
          <a:r>
            <a:rPr lang="en-US" dirty="0"/>
            <a:t>Social Work Practices in Bangladesh</a:t>
          </a:r>
        </a:p>
      </dgm:t>
    </dgm:pt>
    <dgm:pt modelId="{B8E19130-2986-470D-9D3C-26B5A79CBA33}" type="parTrans" cxnId="{F2CFA85A-9E38-47A2-B348-8C8B5CE90C8E}">
      <dgm:prSet/>
      <dgm:spPr/>
      <dgm:t>
        <a:bodyPr/>
        <a:lstStyle/>
        <a:p>
          <a:endParaRPr lang="en-US"/>
        </a:p>
      </dgm:t>
    </dgm:pt>
    <dgm:pt modelId="{8F05C319-9A56-41AF-82C3-5C9DCEAFF9E4}" type="sibTrans" cxnId="{F2CFA85A-9E38-47A2-B348-8C8B5CE90C8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AD683FE-3DD2-435F-B0D3-405C3B93F5DF}">
      <dgm:prSet/>
      <dgm:spPr/>
      <dgm:t>
        <a:bodyPr/>
        <a:lstStyle/>
        <a:p>
          <a:r>
            <a:rPr lang="en-US" dirty="0"/>
            <a:t>Social Work Challenges in Bangladesh</a:t>
          </a:r>
        </a:p>
      </dgm:t>
    </dgm:pt>
    <dgm:pt modelId="{BF52BCB0-1F93-4D0E-97A1-2DFCFF9947FA}" type="parTrans" cxnId="{A6057F26-6FD4-4CDD-9007-0D056CC1A6D2}">
      <dgm:prSet/>
      <dgm:spPr/>
      <dgm:t>
        <a:bodyPr/>
        <a:lstStyle/>
        <a:p>
          <a:endParaRPr lang="en-US"/>
        </a:p>
      </dgm:t>
    </dgm:pt>
    <dgm:pt modelId="{DA982E34-6F85-45E2-9655-521CB7BD01F4}" type="sibTrans" cxnId="{A6057F26-6FD4-4CDD-9007-0D056CC1A6D2}">
      <dgm:prSet phldrT="3" phldr="0"/>
      <dgm:spPr/>
      <dgm:t>
        <a:bodyPr/>
        <a:lstStyle/>
        <a:p>
          <a:endParaRPr lang="en-US"/>
        </a:p>
      </dgm:t>
    </dgm:pt>
    <dgm:pt modelId="{ED1F60FF-B2FE-414C-9B7E-B1EC57954823}" type="pres">
      <dgm:prSet presAssocID="{38C44312-1A77-4572-8F66-C1CE5C6F04E8}" presName="outerComposite" presStyleCnt="0">
        <dgm:presLayoutVars>
          <dgm:chMax val="5"/>
          <dgm:dir/>
          <dgm:resizeHandles val="exact"/>
        </dgm:presLayoutVars>
      </dgm:prSet>
      <dgm:spPr/>
    </dgm:pt>
    <dgm:pt modelId="{9775DE41-654B-44B9-BD47-0ACCE4E3083A}" type="pres">
      <dgm:prSet presAssocID="{38C44312-1A77-4572-8F66-C1CE5C6F04E8}" presName="dummyMaxCanvas" presStyleCnt="0">
        <dgm:presLayoutVars/>
      </dgm:prSet>
      <dgm:spPr/>
    </dgm:pt>
    <dgm:pt modelId="{CB4F6537-9224-434E-9289-6CADD50791AD}" type="pres">
      <dgm:prSet presAssocID="{38C44312-1A77-4572-8F66-C1CE5C6F04E8}" presName="ThreeNodes_1" presStyleLbl="node1" presStyleIdx="0" presStyleCnt="3">
        <dgm:presLayoutVars>
          <dgm:bulletEnabled val="1"/>
        </dgm:presLayoutVars>
      </dgm:prSet>
      <dgm:spPr/>
    </dgm:pt>
    <dgm:pt modelId="{592BF4ED-D2B6-4E44-B954-316F5B06B888}" type="pres">
      <dgm:prSet presAssocID="{38C44312-1A77-4572-8F66-C1CE5C6F04E8}" presName="ThreeNodes_2" presStyleLbl="node1" presStyleIdx="1" presStyleCnt="3">
        <dgm:presLayoutVars>
          <dgm:bulletEnabled val="1"/>
        </dgm:presLayoutVars>
      </dgm:prSet>
      <dgm:spPr/>
    </dgm:pt>
    <dgm:pt modelId="{EB6D4881-B01B-4100-BB2C-66B9996EE6E8}" type="pres">
      <dgm:prSet presAssocID="{38C44312-1A77-4572-8F66-C1CE5C6F04E8}" presName="ThreeNodes_3" presStyleLbl="node1" presStyleIdx="2" presStyleCnt="3">
        <dgm:presLayoutVars>
          <dgm:bulletEnabled val="1"/>
        </dgm:presLayoutVars>
      </dgm:prSet>
      <dgm:spPr/>
    </dgm:pt>
    <dgm:pt modelId="{AE7DE989-7ECA-4091-A0EE-98DB6B6A0911}" type="pres">
      <dgm:prSet presAssocID="{38C44312-1A77-4572-8F66-C1CE5C6F04E8}" presName="ThreeConn_1-2" presStyleLbl="fgAccFollowNode1" presStyleIdx="0" presStyleCnt="2">
        <dgm:presLayoutVars>
          <dgm:bulletEnabled val="1"/>
        </dgm:presLayoutVars>
      </dgm:prSet>
      <dgm:spPr/>
    </dgm:pt>
    <dgm:pt modelId="{D3C3DA44-0013-4BCB-859A-710DFB216F51}" type="pres">
      <dgm:prSet presAssocID="{38C44312-1A77-4572-8F66-C1CE5C6F04E8}" presName="ThreeConn_2-3" presStyleLbl="fgAccFollowNode1" presStyleIdx="1" presStyleCnt="2">
        <dgm:presLayoutVars>
          <dgm:bulletEnabled val="1"/>
        </dgm:presLayoutVars>
      </dgm:prSet>
      <dgm:spPr/>
    </dgm:pt>
    <dgm:pt modelId="{3F575B9A-CC2A-49C8-87DE-74377EE4F3D8}" type="pres">
      <dgm:prSet presAssocID="{38C44312-1A77-4572-8F66-C1CE5C6F04E8}" presName="ThreeNodes_1_text" presStyleLbl="node1" presStyleIdx="2" presStyleCnt="3">
        <dgm:presLayoutVars>
          <dgm:bulletEnabled val="1"/>
        </dgm:presLayoutVars>
      </dgm:prSet>
      <dgm:spPr/>
    </dgm:pt>
    <dgm:pt modelId="{1467A777-5549-4B7C-98C0-B71FEF0E1BE8}" type="pres">
      <dgm:prSet presAssocID="{38C44312-1A77-4572-8F66-C1CE5C6F04E8}" presName="ThreeNodes_2_text" presStyleLbl="node1" presStyleIdx="2" presStyleCnt="3">
        <dgm:presLayoutVars>
          <dgm:bulletEnabled val="1"/>
        </dgm:presLayoutVars>
      </dgm:prSet>
      <dgm:spPr/>
    </dgm:pt>
    <dgm:pt modelId="{A90C4B42-B04E-42EE-AE8E-5587A45BCE40}" type="pres">
      <dgm:prSet presAssocID="{38C44312-1A77-4572-8F66-C1CE5C6F04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9F02A13-7443-4A0E-AB1E-31DF23F343A4}" type="presOf" srcId="{A095804B-5B13-4972-946B-08C3370C0896}" destId="{592BF4ED-D2B6-4E44-B954-316F5B06B888}" srcOrd="0" destOrd="0" presId="urn:microsoft.com/office/officeart/2005/8/layout/vProcess5"/>
    <dgm:cxn modelId="{00F36818-3511-4606-8EAB-C47C2E8C2410}" type="presOf" srcId="{8F05C319-9A56-41AF-82C3-5C9DCEAFF9E4}" destId="{D3C3DA44-0013-4BCB-859A-710DFB216F51}" srcOrd="0" destOrd="0" presId="urn:microsoft.com/office/officeart/2005/8/layout/vProcess5"/>
    <dgm:cxn modelId="{A6057F26-6FD4-4CDD-9007-0D056CC1A6D2}" srcId="{38C44312-1A77-4572-8F66-C1CE5C6F04E8}" destId="{2AD683FE-3DD2-435F-B0D3-405C3B93F5DF}" srcOrd="2" destOrd="0" parTransId="{BF52BCB0-1F93-4D0E-97A1-2DFCFF9947FA}" sibTransId="{DA982E34-6F85-45E2-9655-521CB7BD01F4}"/>
    <dgm:cxn modelId="{A6977B6F-7A0A-4E2A-9A24-88D78BE4C3BD}" srcId="{38C44312-1A77-4572-8F66-C1CE5C6F04E8}" destId="{F1FC0E81-A585-41C1-955C-B0F9DD096690}" srcOrd="0" destOrd="0" parTransId="{4B5E9CC9-826B-4485-9E65-41D16EA6709B}" sibTransId="{5EE858EA-9CC3-45BA-A3C0-9D005AA3AF83}"/>
    <dgm:cxn modelId="{26447B73-0E09-4E92-B26F-32D0E9A7244C}" type="presOf" srcId="{2AD683FE-3DD2-435F-B0D3-405C3B93F5DF}" destId="{EB6D4881-B01B-4100-BB2C-66B9996EE6E8}" srcOrd="0" destOrd="0" presId="urn:microsoft.com/office/officeart/2005/8/layout/vProcess5"/>
    <dgm:cxn modelId="{A07C6474-BA15-4743-BD53-37350F09084D}" type="presOf" srcId="{F1FC0E81-A585-41C1-955C-B0F9DD096690}" destId="{CB4F6537-9224-434E-9289-6CADD50791AD}" srcOrd="0" destOrd="0" presId="urn:microsoft.com/office/officeart/2005/8/layout/vProcess5"/>
    <dgm:cxn modelId="{3FE3B274-248B-4899-8569-318C1FF0BEAE}" type="presOf" srcId="{A095804B-5B13-4972-946B-08C3370C0896}" destId="{1467A777-5549-4B7C-98C0-B71FEF0E1BE8}" srcOrd="1" destOrd="0" presId="urn:microsoft.com/office/officeart/2005/8/layout/vProcess5"/>
    <dgm:cxn modelId="{F2CFA85A-9E38-47A2-B348-8C8B5CE90C8E}" srcId="{38C44312-1A77-4572-8F66-C1CE5C6F04E8}" destId="{A095804B-5B13-4972-946B-08C3370C0896}" srcOrd="1" destOrd="0" parTransId="{B8E19130-2986-470D-9D3C-26B5A79CBA33}" sibTransId="{8F05C319-9A56-41AF-82C3-5C9DCEAFF9E4}"/>
    <dgm:cxn modelId="{9B8403B7-284F-4C50-8951-9DAB37110160}" type="presOf" srcId="{F1FC0E81-A585-41C1-955C-B0F9DD096690}" destId="{3F575B9A-CC2A-49C8-87DE-74377EE4F3D8}" srcOrd="1" destOrd="0" presId="urn:microsoft.com/office/officeart/2005/8/layout/vProcess5"/>
    <dgm:cxn modelId="{182744D3-E87C-42D2-B227-12037F3965AB}" type="presOf" srcId="{5EE858EA-9CC3-45BA-A3C0-9D005AA3AF83}" destId="{AE7DE989-7ECA-4091-A0EE-98DB6B6A0911}" srcOrd="0" destOrd="0" presId="urn:microsoft.com/office/officeart/2005/8/layout/vProcess5"/>
    <dgm:cxn modelId="{E88AFDE6-53BB-4A4D-8643-D1B686B33E40}" type="presOf" srcId="{38C44312-1A77-4572-8F66-C1CE5C6F04E8}" destId="{ED1F60FF-B2FE-414C-9B7E-B1EC57954823}" srcOrd="0" destOrd="0" presId="urn:microsoft.com/office/officeart/2005/8/layout/vProcess5"/>
    <dgm:cxn modelId="{91566AED-7D4B-4EC4-9A73-31C747836A12}" type="presOf" srcId="{2AD683FE-3DD2-435F-B0D3-405C3B93F5DF}" destId="{A90C4B42-B04E-42EE-AE8E-5587A45BCE40}" srcOrd="1" destOrd="0" presId="urn:microsoft.com/office/officeart/2005/8/layout/vProcess5"/>
    <dgm:cxn modelId="{867F8ACA-FAE3-4200-AA20-E9929783ECDA}" type="presParOf" srcId="{ED1F60FF-B2FE-414C-9B7E-B1EC57954823}" destId="{9775DE41-654B-44B9-BD47-0ACCE4E3083A}" srcOrd="0" destOrd="0" presId="urn:microsoft.com/office/officeart/2005/8/layout/vProcess5"/>
    <dgm:cxn modelId="{1A27445D-B1DE-40FC-ACE0-CD0A27B2B074}" type="presParOf" srcId="{ED1F60FF-B2FE-414C-9B7E-B1EC57954823}" destId="{CB4F6537-9224-434E-9289-6CADD50791AD}" srcOrd="1" destOrd="0" presId="urn:microsoft.com/office/officeart/2005/8/layout/vProcess5"/>
    <dgm:cxn modelId="{AC739D57-CA87-4881-BA08-C2F1F97F81F9}" type="presParOf" srcId="{ED1F60FF-B2FE-414C-9B7E-B1EC57954823}" destId="{592BF4ED-D2B6-4E44-B954-316F5B06B888}" srcOrd="2" destOrd="0" presId="urn:microsoft.com/office/officeart/2005/8/layout/vProcess5"/>
    <dgm:cxn modelId="{84D00A75-6594-41BE-807A-7E0C02256A85}" type="presParOf" srcId="{ED1F60FF-B2FE-414C-9B7E-B1EC57954823}" destId="{EB6D4881-B01B-4100-BB2C-66B9996EE6E8}" srcOrd="3" destOrd="0" presId="urn:microsoft.com/office/officeart/2005/8/layout/vProcess5"/>
    <dgm:cxn modelId="{55F236BC-1AD6-41C0-B71E-A53850C7929E}" type="presParOf" srcId="{ED1F60FF-B2FE-414C-9B7E-B1EC57954823}" destId="{AE7DE989-7ECA-4091-A0EE-98DB6B6A0911}" srcOrd="4" destOrd="0" presId="urn:microsoft.com/office/officeart/2005/8/layout/vProcess5"/>
    <dgm:cxn modelId="{63931227-EAB2-42E6-A152-4159FB211C13}" type="presParOf" srcId="{ED1F60FF-B2FE-414C-9B7E-B1EC57954823}" destId="{D3C3DA44-0013-4BCB-859A-710DFB216F51}" srcOrd="5" destOrd="0" presId="urn:microsoft.com/office/officeart/2005/8/layout/vProcess5"/>
    <dgm:cxn modelId="{412AF68E-0B89-449B-B30A-2F47186E8E57}" type="presParOf" srcId="{ED1F60FF-B2FE-414C-9B7E-B1EC57954823}" destId="{3F575B9A-CC2A-49C8-87DE-74377EE4F3D8}" srcOrd="6" destOrd="0" presId="urn:microsoft.com/office/officeart/2005/8/layout/vProcess5"/>
    <dgm:cxn modelId="{E0849C7A-900A-4794-9E87-788037BF68E2}" type="presParOf" srcId="{ED1F60FF-B2FE-414C-9B7E-B1EC57954823}" destId="{1467A777-5549-4B7C-98C0-B71FEF0E1BE8}" srcOrd="7" destOrd="0" presId="urn:microsoft.com/office/officeart/2005/8/layout/vProcess5"/>
    <dgm:cxn modelId="{D0D029B5-0986-4A8C-8C48-BFD15C5E81FF}" type="presParOf" srcId="{ED1F60FF-B2FE-414C-9B7E-B1EC57954823}" destId="{A90C4B42-B04E-42EE-AE8E-5587A45BCE4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2E805-7432-4CBC-B3B0-DE65D1E44E5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7C0CD3-71A7-46DB-B0C5-97BA87009BFE}">
      <dgm:prSet/>
      <dgm:spPr/>
      <dgm:t>
        <a:bodyPr/>
        <a:lstStyle/>
        <a:p>
          <a:r>
            <a:rPr lang="en-US" b="1" dirty="0"/>
            <a:t>Population: </a:t>
          </a:r>
          <a:r>
            <a:rPr lang="en-US" dirty="0"/>
            <a:t>169.82 Million (2022 Census)</a:t>
          </a:r>
        </a:p>
      </dgm:t>
    </dgm:pt>
    <dgm:pt modelId="{189A2676-1973-4759-815A-CF8CA3111063}" type="parTrans" cxnId="{090FD0B0-5580-4E4B-B802-85513E4AC63C}">
      <dgm:prSet/>
      <dgm:spPr/>
      <dgm:t>
        <a:bodyPr/>
        <a:lstStyle/>
        <a:p>
          <a:endParaRPr lang="en-US"/>
        </a:p>
      </dgm:t>
    </dgm:pt>
    <dgm:pt modelId="{44ED25CB-8F16-41D0-A58F-3940529156F2}" type="sibTrans" cxnId="{090FD0B0-5580-4E4B-B802-85513E4AC63C}">
      <dgm:prSet/>
      <dgm:spPr/>
      <dgm:t>
        <a:bodyPr/>
        <a:lstStyle/>
        <a:p>
          <a:endParaRPr lang="en-US"/>
        </a:p>
      </dgm:t>
    </dgm:pt>
    <dgm:pt modelId="{0400B62A-C48B-43CF-9EFC-6B91EA22C67F}">
      <dgm:prSet/>
      <dgm:spPr/>
      <dgm:t>
        <a:bodyPr/>
        <a:lstStyle/>
        <a:p>
          <a:r>
            <a:rPr lang="fr-FR" b="1"/>
            <a:t>GDP:</a:t>
          </a:r>
          <a:r>
            <a:rPr lang="fr-FR" i="0"/>
            <a:t>420.52 billion</a:t>
          </a:r>
          <a:endParaRPr lang="en-US"/>
        </a:p>
      </dgm:t>
    </dgm:pt>
    <dgm:pt modelId="{CD795BE3-77E7-4B1F-8080-BA21BF9F64A1}" type="parTrans" cxnId="{AB3B6F94-5C6B-458E-B6CB-3224AED3CCEE}">
      <dgm:prSet/>
      <dgm:spPr/>
      <dgm:t>
        <a:bodyPr/>
        <a:lstStyle/>
        <a:p>
          <a:endParaRPr lang="en-US"/>
        </a:p>
      </dgm:t>
    </dgm:pt>
    <dgm:pt modelId="{7A6A5A8D-43D8-458E-8F2F-D2DEF7D477F5}" type="sibTrans" cxnId="{AB3B6F94-5C6B-458E-B6CB-3224AED3CCEE}">
      <dgm:prSet/>
      <dgm:spPr/>
      <dgm:t>
        <a:bodyPr/>
        <a:lstStyle/>
        <a:p>
          <a:endParaRPr lang="en-US"/>
        </a:p>
      </dgm:t>
    </dgm:pt>
    <dgm:pt modelId="{77FD3B9D-68A5-406A-AF5B-1372D94E0F5A}">
      <dgm:prSet/>
      <dgm:spPr/>
      <dgm:t>
        <a:bodyPr/>
        <a:lstStyle/>
        <a:p>
          <a:r>
            <a:rPr lang="fr-FR" b="1" dirty="0"/>
            <a:t>GDP per capita: </a:t>
          </a:r>
          <a:r>
            <a:rPr lang="fr-FR" i="0" dirty="0"/>
            <a:t>2,470 (nominal, 2023 est.)</a:t>
          </a:r>
          <a:endParaRPr lang="en-US" dirty="0"/>
        </a:p>
      </dgm:t>
    </dgm:pt>
    <dgm:pt modelId="{D8BABAEB-E9C8-42BF-998A-4BD35290B1DE}" type="parTrans" cxnId="{920281A3-8B6C-4F5D-B7CE-23921EBB692B}">
      <dgm:prSet/>
      <dgm:spPr/>
      <dgm:t>
        <a:bodyPr/>
        <a:lstStyle/>
        <a:p>
          <a:endParaRPr lang="en-US"/>
        </a:p>
      </dgm:t>
    </dgm:pt>
    <dgm:pt modelId="{9F14CEE9-4C42-4156-ACFD-9A3AAC87EBD1}" type="sibTrans" cxnId="{920281A3-8B6C-4F5D-B7CE-23921EBB692B}">
      <dgm:prSet/>
      <dgm:spPr/>
      <dgm:t>
        <a:bodyPr/>
        <a:lstStyle/>
        <a:p>
          <a:endParaRPr lang="en-US"/>
        </a:p>
      </dgm:t>
    </dgm:pt>
    <dgm:pt modelId="{E168C2C1-0A4D-46E8-A160-D82172A71E9E}">
      <dgm:prSet/>
      <dgm:spPr/>
      <dgm:t>
        <a:bodyPr/>
        <a:lstStyle/>
        <a:p>
          <a:r>
            <a:rPr lang="en-US" b="1" i="0" dirty="0"/>
            <a:t>GDP by sector: </a:t>
          </a:r>
          <a:r>
            <a:rPr lang="en-US" i="0" dirty="0"/>
            <a:t>Agriculture: 11.66%</a:t>
          </a:r>
        </a:p>
        <a:p>
          <a:r>
            <a:rPr lang="en-US" i="0" dirty="0"/>
            <a:t>BBS:2023</a:t>
          </a:r>
          <a:endParaRPr lang="en-US" dirty="0"/>
        </a:p>
      </dgm:t>
    </dgm:pt>
    <dgm:pt modelId="{FD8DF4B5-DE2F-4B53-82BC-F07BAC3E481C}" type="parTrans" cxnId="{D5DFB84C-A224-4F89-AC85-3822EE7D09E7}">
      <dgm:prSet/>
      <dgm:spPr/>
      <dgm:t>
        <a:bodyPr/>
        <a:lstStyle/>
        <a:p>
          <a:endParaRPr lang="en-US"/>
        </a:p>
      </dgm:t>
    </dgm:pt>
    <dgm:pt modelId="{9E074028-7C70-4C74-B127-28CE761701AB}" type="sibTrans" cxnId="{D5DFB84C-A224-4F89-AC85-3822EE7D09E7}">
      <dgm:prSet/>
      <dgm:spPr/>
      <dgm:t>
        <a:bodyPr/>
        <a:lstStyle/>
        <a:p>
          <a:endParaRPr lang="en-US"/>
        </a:p>
      </dgm:t>
    </dgm:pt>
    <dgm:pt modelId="{114C81FC-E1B1-4D36-9BF1-AC9882656A70}">
      <dgm:prSet/>
      <dgm:spPr/>
      <dgm:t>
        <a:bodyPr/>
        <a:lstStyle/>
        <a:p>
          <a:r>
            <a:rPr lang="en-US" i="0" dirty="0"/>
            <a:t>Industry: 35.27% </a:t>
          </a:r>
          <a:endParaRPr lang="en-US" dirty="0"/>
        </a:p>
      </dgm:t>
    </dgm:pt>
    <dgm:pt modelId="{8232C5F9-E1E6-4ABD-AEED-A79A3A05A489}" type="parTrans" cxnId="{363F5BB1-3762-4189-922C-3FB7021E47A2}">
      <dgm:prSet/>
      <dgm:spPr/>
      <dgm:t>
        <a:bodyPr/>
        <a:lstStyle/>
        <a:p>
          <a:endParaRPr lang="en-US"/>
        </a:p>
      </dgm:t>
    </dgm:pt>
    <dgm:pt modelId="{162E5117-3C88-432F-8C65-7C7A5B02D960}" type="sibTrans" cxnId="{363F5BB1-3762-4189-922C-3FB7021E47A2}">
      <dgm:prSet/>
      <dgm:spPr/>
      <dgm:t>
        <a:bodyPr/>
        <a:lstStyle/>
        <a:p>
          <a:endParaRPr lang="en-US"/>
        </a:p>
      </dgm:t>
    </dgm:pt>
    <dgm:pt modelId="{703BCF44-D31A-468E-89B8-DFE6DB7ED1C1}">
      <dgm:prSet/>
      <dgm:spPr/>
      <dgm:t>
        <a:bodyPr/>
        <a:lstStyle/>
        <a:p>
          <a:r>
            <a:rPr lang="en-US" i="0" dirty="0"/>
            <a:t>Services: 53.07%</a:t>
          </a:r>
          <a:endParaRPr lang="en-US" dirty="0"/>
        </a:p>
      </dgm:t>
    </dgm:pt>
    <dgm:pt modelId="{1D17730C-0023-4F9C-9220-56A20551A9EE}" type="parTrans" cxnId="{B2919153-6A44-41C6-81F3-106A6E441EB9}">
      <dgm:prSet/>
      <dgm:spPr/>
      <dgm:t>
        <a:bodyPr/>
        <a:lstStyle/>
        <a:p>
          <a:endParaRPr lang="en-US"/>
        </a:p>
      </dgm:t>
    </dgm:pt>
    <dgm:pt modelId="{5515D7F1-B13F-43B7-B8F9-53064479241F}" type="sibTrans" cxnId="{B2919153-6A44-41C6-81F3-106A6E441EB9}">
      <dgm:prSet/>
      <dgm:spPr/>
      <dgm:t>
        <a:bodyPr/>
        <a:lstStyle/>
        <a:p>
          <a:endParaRPr lang="en-US"/>
        </a:p>
      </dgm:t>
    </dgm:pt>
    <dgm:pt modelId="{9CC79F90-E253-4D88-A785-7C36A4BAFF07}">
      <dgm:prSet/>
      <dgm:spPr/>
      <dgm:t>
        <a:bodyPr/>
        <a:lstStyle/>
        <a:p>
          <a:r>
            <a:rPr lang="en-US" b="1"/>
            <a:t>Labor Force: </a:t>
          </a:r>
          <a:r>
            <a:rPr lang="en-US" i="0"/>
            <a:t>70,961,067 (2021)</a:t>
          </a:r>
          <a:endParaRPr lang="en-US"/>
        </a:p>
      </dgm:t>
    </dgm:pt>
    <dgm:pt modelId="{B799409B-D175-481D-8B72-B1D985742FC8}" type="parTrans" cxnId="{9789A117-89E4-44DA-9A29-7CF135946E64}">
      <dgm:prSet/>
      <dgm:spPr/>
      <dgm:t>
        <a:bodyPr/>
        <a:lstStyle/>
        <a:p>
          <a:endParaRPr lang="en-US"/>
        </a:p>
      </dgm:t>
    </dgm:pt>
    <dgm:pt modelId="{791305F6-5558-4C8D-9F46-7063A255C40C}" type="sibTrans" cxnId="{9789A117-89E4-44DA-9A29-7CF135946E64}">
      <dgm:prSet/>
      <dgm:spPr/>
      <dgm:t>
        <a:bodyPr/>
        <a:lstStyle/>
        <a:p>
          <a:endParaRPr lang="en-US"/>
        </a:p>
      </dgm:t>
    </dgm:pt>
    <dgm:pt modelId="{C53A5FB6-D664-462C-801A-91D9FBE83275}">
      <dgm:prSet/>
      <dgm:spPr/>
      <dgm:t>
        <a:bodyPr/>
        <a:lstStyle/>
        <a:p>
          <a:r>
            <a:rPr lang="en-US" i="0">
              <a:hlinkClick xmlns:r="http://schemas.openxmlformats.org/officeDocument/2006/relationships" r:id="rId1"/>
            </a:rPr>
            <a:t>Female</a:t>
          </a:r>
          <a:r>
            <a:rPr lang="en-US" i="0"/>
            <a:t> 31.1%</a:t>
          </a:r>
          <a:endParaRPr lang="en-US"/>
        </a:p>
      </dgm:t>
    </dgm:pt>
    <dgm:pt modelId="{AD1E7A7D-A0B6-4C99-8129-2096D0EA8286}" type="parTrans" cxnId="{AABD8A42-82F6-4B62-890C-C6F584234F4C}">
      <dgm:prSet/>
      <dgm:spPr/>
      <dgm:t>
        <a:bodyPr/>
        <a:lstStyle/>
        <a:p>
          <a:endParaRPr lang="en-US"/>
        </a:p>
      </dgm:t>
    </dgm:pt>
    <dgm:pt modelId="{1A8877E8-6AD9-42A0-8168-B4303F3FCD37}" type="sibTrans" cxnId="{AABD8A42-82F6-4B62-890C-C6F584234F4C}">
      <dgm:prSet/>
      <dgm:spPr/>
      <dgm:t>
        <a:bodyPr/>
        <a:lstStyle/>
        <a:p>
          <a:endParaRPr lang="en-US"/>
        </a:p>
      </dgm:t>
    </dgm:pt>
    <dgm:pt modelId="{79D5150B-4405-4AA7-99EB-24E2D11D5125}">
      <dgm:prSet/>
      <dgm:spPr/>
      <dgm:t>
        <a:bodyPr/>
        <a:lstStyle/>
        <a:p>
          <a:r>
            <a:rPr lang="en-US" i="0" dirty="0">
              <a:hlinkClick xmlns:r="http://schemas.openxmlformats.org/officeDocument/2006/relationships" r:id="rId2"/>
            </a:rPr>
            <a:t>Male</a:t>
          </a:r>
          <a:r>
            <a:rPr lang="en-US" i="0" dirty="0"/>
            <a:t> 68.9% </a:t>
          </a:r>
          <a:endParaRPr lang="en-US" dirty="0"/>
        </a:p>
      </dgm:t>
    </dgm:pt>
    <dgm:pt modelId="{CEE554DD-E115-4FA3-9CD2-1BD2F92A0149}" type="parTrans" cxnId="{47420E0E-A1AF-488F-9799-3ED7A4675669}">
      <dgm:prSet/>
      <dgm:spPr/>
      <dgm:t>
        <a:bodyPr/>
        <a:lstStyle/>
        <a:p>
          <a:endParaRPr lang="en-US"/>
        </a:p>
      </dgm:t>
    </dgm:pt>
    <dgm:pt modelId="{23CEC91A-8FE4-4213-B9CA-5615BEFE8910}" type="sibTrans" cxnId="{47420E0E-A1AF-488F-9799-3ED7A4675669}">
      <dgm:prSet/>
      <dgm:spPr/>
      <dgm:t>
        <a:bodyPr/>
        <a:lstStyle/>
        <a:p>
          <a:endParaRPr lang="en-US"/>
        </a:p>
      </dgm:t>
    </dgm:pt>
    <dgm:pt modelId="{916A92F3-26C4-4AC9-8A80-269082A5EF95}">
      <dgm:prSet/>
      <dgm:spPr/>
      <dgm:t>
        <a:bodyPr/>
        <a:lstStyle/>
        <a:p>
          <a:r>
            <a:rPr lang="en-US" dirty="0"/>
            <a:t>Population density</a:t>
          </a:r>
        </a:p>
        <a:p>
          <a:r>
            <a:rPr lang="en-US" dirty="0"/>
            <a:t>1,119 per square kilometer</a:t>
          </a:r>
        </a:p>
      </dgm:t>
    </dgm:pt>
    <dgm:pt modelId="{FFDA4BDB-E8DF-4176-A0A0-677D6963DBF8}" type="parTrans" cxnId="{F83DA822-1D7C-4798-AE54-AB75D6A18614}">
      <dgm:prSet/>
      <dgm:spPr/>
      <dgm:t>
        <a:bodyPr/>
        <a:lstStyle/>
        <a:p>
          <a:endParaRPr lang="en-US"/>
        </a:p>
      </dgm:t>
    </dgm:pt>
    <dgm:pt modelId="{02F76D81-EC13-41EE-B533-6446E2CE5D7D}" type="sibTrans" cxnId="{F83DA822-1D7C-4798-AE54-AB75D6A18614}">
      <dgm:prSet/>
      <dgm:spPr/>
      <dgm:t>
        <a:bodyPr/>
        <a:lstStyle/>
        <a:p>
          <a:endParaRPr lang="en-US"/>
        </a:p>
      </dgm:t>
    </dgm:pt>
    <dgm:pt modelId="{966289FC-2169-4F05-989C-D6A97D9D4C8A}">
      <dgm:prSet/>
      <dgm:spPr/>
      <dgm:t>
        <a:bodyPr/>
        <a:lstStyle/>
        <a:p>
          <a:r>
            <a:rPr lang="en-US" dirty="0"/>
            <a:t>Surrounded by India, Myanmar and Bay of Bengal</a:t>
          </a:r>
        </a:p>
      </dgm:t>
    </dgm:pt>
    <dgm:pt modelId="{721BD3BD-95FF-4E77-A951-A011A69FBCCC}" type="parTrans" cxnId="{0EED5528-3389-4293-81CB-CB9E96412D64}">
      <dgm:prSet/>
      <dgm:spPr/>
      <dgm:t>
        <a:bodyPr/>
        <a:lstStyle/>
        <a:p>
          <a:endParaRPr lang="en-US"/>
        </a:p>
      </dgm:t>
    </dgm:pt>
    <dgm:pt modelId="{855DA145-D940-48D1-A70C-05459A3549DC}" type="sibTrans" cxnId="{0EED5528-3389-4293-81CB-CB9E96412D64}">
      <dgm:prSet/>
      <dgm:spPr/>
      <dgm:t>
        <a:bodyPr/>
        <a:lstStyle/>
        <a:p>
          <a:endParaRPr lang="en-US"/>
        </a:p>
      </dgm:t>
    </dgm:pt>
    <dgm:pt modelId="{D86EDDCE-3931-414E-A0D0-10F57E021794}">
      <dgm:prSet/>
      <dgm:spPr/>
      <dgm:t>
        <a:bodyPr/>
        <a:lstStyle/>
        <a:p>
          <a:r>
            <a:rPr lang="en-US" dirty="0"/>
            <a:t>Average Household size: 4.00 per household</a:t>
          </a:r>
        </a:p>
        <a:p>
          <a:r>
            <a:rPr lang="en-US" dirty="0"/>
            <a:t>(BBS: 2022)</a:t>
          </a:r>
        </a:p>
      </dgm:t>
    </dgm:pt>
    <dgm:pt modelId="{1C604833-B5E7-44B5-A915-D1CE494203FF}" type="parTrans" cxnId="{9900AC9F-8B1D-473D-B2B7-1F3641A4772B}">
      <dgm:prSet/>
      <dgm:spPr/>
      <dgm:t>
        <a:bodyPr/>
        <a:lstStyle/>
        <a:p>
          <a:endParaRPr lang="en-US"/>
        </a:p>
      </dgm:t>
    </dgm:pt>
    <dgm:pt modelId="{4709FA38-D289-4B1D-8C5D-ED1BD8F5C6C6}" type="sibTrans" cxnId="{9900AC9F-8B1D-473D-B2B7-1F3641A4772B}">
      <dgm:prSet/>
      <dgm:spPr/>
      <dgm:t>
        <a:bodyPr/>
        <a:lstStyle/>
        <a:p>
          <a:endParaRPr lang="en-US"/>
        </a:p>
      </dgm:t>
    </dgm:pt>
    <dgm:pt modelId="{8201E9B7-3D8E-451D-8BFA-B298F9F17BDC}">
      <dgm:prSet/>
      <dgm:spPr/>
      <dgm:t>
        <a:bodyPr/>
        <a:lstStyle/>
        <a:p>
          <a:r>
            <a:rPr lang="en-US" dirty="0"/>
            <a:t>Area  56,977 sq. .miles/1,47,570  sq. kilometers</a:t>
          </a:r>
        </a:p>
      </dgm:t>
    </dgm:pt>
    <dgm:pt modelId="{765DA27C-F9C1-45B0-BC53-8C40FFD28AB6}" type="parTrans" cxnId="{E0AFE90A-E72C-4F44-874F-AAD6AC185A03}">
      <dgm:prSet/>
      <dgm:spPr/>
      <dgm:t>
        <a:bodyPr/>
        <a:lstStyle/>
        <a:p>
          <a:endParaRPr lang="en-US"/>
        </a:p>
      </dgm:t>
    </dgm:pt>
    <dgm:pt modelId="{46AA472F-2E97-4B21-AE7A-3CDA6E4083C3}" type="sibTrans" cxnId="{E0AFE90A-E72C-4F44-874F-AAD6AC185A03}">
      <dgm:prSet/>
      <dgm:spPr/>
      <dgm:t>
        <a:bodyPr/>
        <a:lstStyle/>
        <a:p>
          <a:endParaRPr lang="en-US"/>
        </a:p>
      </dgm:t>
    </dgm:pt>
    <dgm:pt modelId="{8BC418B9-AA55-4052-9649-E5D1974516E9}">
      <dgm:prSet/>
      <dgm:spPr/>
      <dgm:t>
        <a:bodyPr/>
        <a:lstStyle/>
        <a:p>
          <a:r>
            <a:rPr lang="en-US" dirty="0"/>
            <a:t>59.1% Household Head in old age group</a:t>
          </a:r>
        </a:p>
      </dgm:t>
    </dgm:pt>
    <dgm:pt modelId="{CF6B1582-A2BF-4EEB-B8DA-483FDE490D26}" type="parTrans" cxnId="{7B2CD99D-D2D5-4264-93C3-8E1219540A33}">
      <dgm:prSet/>
      <dgm:spPr/>
      <dgm:t>
        <a:bodyPr/>
        <a:lstStyle/>
        <a:p>
          <a:endParaRPr lang="en-US"/>
        </a:p>
      </dgm:t>
    </dgm:pt>
    <dgm:pt modelId="{862B42B0-A8F4-46DC-9E72-D8A346C7D162}" type="sibTrans" cxnId="{7B2CD99D-D2D5-4264-93C3-8E1219540A33}">
      <dgm:prSet/>
      <dgm:spPr/>
      <dgm:t>
        <a:bodyPr/>
        <a:lstStyle/>
        <a:p>
          <a:endParaRPr lang="en-US"/>
        </a:p>
      </dgm:t>
    </dgm:pt>
    <dgm:pt modelId="{5E2B7C30-217D-4EA5-8CA0-B2B6B4F43610}">
      <dgm:prSet/>
      <dgm:spPr/>
      <dgm:t>
        <a:bodyPr/>
        <a:lstStyle/>
        <a:p>
          <a:r>
            <a:rPr lang="en-US"/>
            <a:t>Old age group has 61,30% male and 56.90 Female</a:t>
          </a:r>
          <a:endParaRPr lang="en-US" dirty="0"/>
        </a:p>
      </dgm:t>
    </dgm:pt>
    <dgm:pt modelId="{C29A6CE4-59C6-473A-A21F-A710BA8D2CA8}" type="parTrans" cxnId="{43B990FB-1E67-446F-A861-914FD09E225C}">
      <dgm:prSet/>
      <dgm:spPr/>
      <dgm:t>
        <a:bodyPr/>
        <a:lstStyle/>
        <a:p>
          <a:endParaRPr lang="en-US"/>
        </a:p>
      </dgm:t>
    </dgm:pt>
    <dgm:pt modelId="{7D9C77C1-DC23-4E42-9D94-5F9E7D1F4BDB}" type="sibTrans" cxnId="{43B990FB-1E67-446F-A861-914FD09E225C}">
      <dgm:prSet/>
      <dgm:spPr/>
      <dgm:t>
        <a:bodyPr/>
        <a:lstStyle/>
        <a:p>
          <a:endParaRPr lang="en-US"/>
        </a:p>
      </dgm:t>
    </dgm:pt>
    <dgm:pt modelId="{F2385EA2-C88E-48D5-A733-6C4A4111A214}" type="pres">
      <dgm:prSet presAssocID="{3D12E805-7432-4CBC-B3B0-DE65D1E44E50}" presName="diagram" presStyleCnt="0">
        <dgm:presLayoutVars>
          <dgm:dir/>
          <dgm:resizeHandles val="exact"/>
        </dgm:presLayoutVars>
      </dgm:prSet>
      <dgm:spPr/>
    </dgm:pt>
    <dgm:pt modelId="{9FBFF880-1579-4D93-BE27-A87C4697F2C0}" type="pres">
      <dgm:prSet presAssocID="{DD7C0CD3-71A7-46DB-B0C5-97BA87009BFE}" presName="node" presStyleLbl="node1" presStyleIdx="0" presStyleCnt="15">
        <dgm:presLayoutVars>
          <dgm:bulletEnabled val="1"/>
        </dgm:presLayoutVars>
      </dgm:prSet>
      <dgm:spPr/>
    </dgm:pt>
    <dgm:pt modelId="{DFC3173C-0560-4FA9-A455-B33E0BC1BCB4}" type="pres">
      <dgm:prSet presAssocID="{44ED25CB-8F16-41D0-A58F-3940529156F2}" presName="sibTrans" presStyleCnt="0"/>
      <dgm:spPr/>
    </dgm:pt>
    <dgm:pt modelId="{15835726-6BBE-4CF9-9676-6605C068DD79}" type="pres">
      <dgm:prSet presAssocID="{916A92F3-26C4-4AC9-8A80-269082A5EF95}" presName="node" presStyleLbl="node1" presStyleIdx="1" presStyleCnt="15">
        <dgm:presLayoutVars>
          <dgm:bulletEnabled val="1"/>
        </dgm:presLayoutVars>
      </dgm:prSet>
      <dgm:spPr/>
    </dgm:pt>
    <dgm:pt modelId="{8B120DE4-54D4-48AF-A166-E791EDAA2B06}" type="pres">
      <dgm:prSet presAssocID="{02F76D81-EC13-41EE-B533-6446E2CE5D7D}" presName="sibTrans" presStyleCnt="0"/>
      <dgm:spPr/>
    </dgm:pt>
    <dgm:pt modelId="{4AB6A786-CF15-4E70-AA9A-2B446E5167D9}" type="pres">
      <dgm:prSet presAssocID="{966289FC-2169-4F05-989C-D6A97D9D4C8A}" presName="node" presStyleLbl="node1" presStyleIdx="2" presStyleCnt="15">
        <dgm:presLayoutVars>
          <dgm:bulletEnabled val="1"/>
        </dgm:presLayoutVars>
      </dgm:prSet>
      <dgm:spPr/>
    </dgm:pt>
    <dgm:pt modelId="{8D01F901-A143-4FA4-AAD8-F446438088F0}" type="pres">
      <dgm:prSet presAssocID="{855DA145-D940-48D1-A70C-05459A3549DC}" presName="sibTrans" presStyleCnt="0"/>
      <dgm:spPr/>
    </dgm:pt>
    <dgm:pt modelId="{3C4CFBDD-EF48-4EF4-8EA8-CAC65B5AA808}" type="pres">
      <dgm:prSet presAssocID="{D86EDDCE-3931-414E-A0D0-10F57E021794}" presName="node" presStyleLbl="node1" presStyleIdx="3" presStyleCnt="15">
        <dgm:presLayoutVars>
          <dgm:bulletEnabled val="1"/>
        </dgm:presLayoutVars>
      </dgm:prSet>
      <dgm:spPr/>
    </dgm:pt>
    <dgm:pt modelId="{B86251F6-94AF-4A1E-82B5-F4C01510AE83}" type="pres">
      <dgm:prSet presAssocID="{4709FA38-D289-4B1D-8C5D-ED1BD8F5C6C6}" presName="sibTrans" presStyleCnt="0"/>
      <dgm:spPr/>
    </dgm:pt>
    <dgm:pt modelId="{6911CF5D-63E9-4CAE-8E4E-17235B2570C1}" type="pres">
      <dgm:prSet presAssocID="{0400B62A-C48B-43CF-9EFC-6B91EA22C67F}" presName="node" presStyleLbl="node1" presStyleIdx="4" presStyleCnt="15">
        <dgm:presLayoutVars>
          <dgm:bulletEnabled val="1"/>
        </dgm:presLayoutVars>
      </dgm:prSet>
      <dgm:spPr/>
    </dgm:pt>
    <dgm:pt modelId="{217337CF-F5F6-4673-8F44-B3F1F5071509}" type="pres">
      <dgm:prSet presAssocID="{7A6A5A8D-43D8-458E-8F2F-D2DEF7D477F5}" presName="sibTrans" presStyleCnt="0"/>
      <dgm:spPr/>
    </dgm:pt>
    <dgm:pt modelId="{23770F74-FE8B-4C74-9F19-FE71BAC1D78A}" type="pres">
      <dgm:prSet presAssocID="{77FD3B9D-68A5-406A-AF5B-1372D94E0F5A}" presName="node" presStyleLbl="node1" presStyleIdx="5" presStyleCnt="15">
        <dgm:presLayoutVars>
          <dgm:bulletEnabled val="1"/>
        </dgm:presLayoutVars>
      </dgm:prSet>
      <dgm:spPr/>
    </dgm:pt>
    <dgm:pt modelId="{2135A685-76B1-4C94-8B88-CCD3891CFCA9}" type="pres">
      <dgm:prSet presAssocID="{9F14CEE9-4C42-4156-ACFD-9A3AAC87EBD1}" presName="sibTrans" presStyleCnt="0"/>
      <dgm:spPr/>
    </dgm:pt>
    <dgm:pt modelId="{2EA801F7-E83E-4CAC-9B93-3B2DADC6C77E}" type="pres">
      <dgm:prSet presAssocID="{E168C2C1-0A4D-46E8-A160-D82172A71E9E}" presName="node" presStyleLbl="node1" presStyleIdx="6" presStyleCnt="15">
        <dgm:presLayoutVars>
          <dgm:bulletEnabled val="1"/>
        </dgm:presLayoutVars>
      </dgm:prSet>
      <dgm:spPr/>
    </dgm:pt>
    <dgm:pt modelId="{FAB0E9A9-B802-4E37-8BD0-AD720DBAC440}" type="pres">
      <dgm:prSet presAssocID="{9E074028-7C70-4C74-B127-28CE761701AB}" presName="sibTrans" presStyleCnt="0"/>
      <dgm:spPr/>
    </dgm:pt>
    <dgm:pt modelId="{E4178597-3E86-4642-95BA-D3CCFA660077}" type="pres">
      <dgm:prSet presAssocID="{114C81FC-E1B1-4D36-9BF1-AC9882656A70}" presName="node" presStyleLbl="node1" presStyleIdx="7" presStyleCnt="15">
        <dgm:presLayoutVars>
          <dgm:bulletEnabled val="1"/>
        </dgm:presLayoutVars>
      </dgm:prSet>
      <dgm:spPr/>
    </dgm:pt>
    <dgm:pt modelId="{DD65F326-3101-46E2-8C57-22FCDA77D99D}" type="pres">
      <dgm:prSet presAssocID="{162E5117-3C88-432F-8C65-7C7A5B02D960}" presName="sibTrans" presStyleCnt="0"/>
      <dgm:spPr/>
    </dgm:pt>
    <dgm:pt modelId="{06E326DA-B32C-4A35-827E-F28C685AC309}" type="pres">
      <dgm:prSet presAssocID="{703BCF44-D31A-468E-89B8-DFE6DB7ED1C1}" presName="node" presStyleLbl="node1" presStyleIdx="8" presStyleCnt="15">
        <dgm:presLayoutVars>
          <dgm:bulletEnabled val="1"/>
        </dgm:presLayoutVars>
      </dgm:prSet>
      <dgm:spPr/>
    </dgm:pt>
    <dgm:pt modelId="{C3CF1A67-46CF-4B2E-AD54-E2517ADF367F}" type="pres">
      <dgm:prSet presAssocID="{5515D7F1-B13F-43B7-B8F9-53064479241F}" presName="sibTrans" presStyleCnt="0"/>
      <dgm:spPr/>
    </dgm:pt>
    <dgm:pt modelId="{4AF73215-F271-479A-87A5-50B965599C85}" type="pres">
      <dgm:prSet presAssocID="{9CC79F90-E253-4D88-A785-7C36A4BAFF07}" presName="node" presStyleLbl="node1" presStyleIdx="9" presStyleCnt="15">
        <dgm:presLayoutVars>
          <dgm:bulletEnabled val="1"/>
        </dgm:presLayoutVars>
      </dgm:prSet>
      <dgm:spPr/>
    </dgm:pt>
    <dgm:pt modelId="{8EE50907-4156-4F8F-B56E-859DCB7586FE}" type="pres">
      <dgm:prSet presAssocID="{791305F6-5558-4C8D-9F46-7063A255C40C}" presName="sibTrans" presStyleCnt="0"/>
      <dgm:spPr/>
    </dgm:pt>
    <dgm:pt modelId="{91414464-5B22-4EE3-90C5-04B49FAE06C6}" type="pres">
      <dgm:prSet presAssocID="{C53A5FB6-D664-462C-801A-91D9FBE83275}" presName="node" presStyleLbl="node1" presStyleIdx="10" presStyleCnt="15">
        <dgm:presLayoutVars>
          <dgm:bulletEnabled val="1"/>
        </dgm:presLayoutVars>
      </dgm:prSet>
      <dgm:spPr/>
    </dgm:pt>
    <dgm:pt modelId="{2D363802-F1F9-4B2E-AD11-EA6640382AE4}" type="pres">
      <dgm:prSet presAssocID="{1A8877E8-6AD9-42A0-8168-B4303F3FCD37}" presName="sibTrans" presStyleCnt="0"/>
      <dgm:spPr/>
    </dgm:pt>
    <dgm:pt modelId="{8FF172B6-3D2F-4354-AA72-AEEEE6851AAF}" type="pres">
      <dgm:prSet presAssocID="{79D5150B-4405-4AA7-99EB-24E2D11D5125}" presName="node" presStyleLbl="node1" presStyleIdx="11" presStyleCnt="15">
        <dgm:presLayoutVars>
          <dgm:bulletEnabled val="1"/>
        </dgm:presLayoutVars>
      </dgm:prSet>
      <dgm:spPr/>
    </dgm:pt>
    <dgm:pt modelId="{0FC0174B-7D33-423E-8992-5B63D256330D}" type="pres">
      <dgm:prSet presAssocID="{23CEC91A-8FE4-4213-B9CA-5615BEFE8910}" presName="sibTrans" presStyleCnt="0"/>
      <dgm:spPr/>
    </dgm:pt>
    <dgm:pt modelId="{8CAA68E8-3B08-456A-9629-66C7226BA8A4}" type="pres">
      <dgm:prSet presAssocID="{8201E9B7-3D8E-451D-8BFA-B298F9F17BDC}" presName="node" presStyleLbl="node1" presStyleIdx="12" presStyleCnt="15">
        <dgm:presLayoutVars>
          <dgm:bulletEnabled val="1"/>
        </dgm:presLayoutVars>
      </dgm:prSet>
      <dgm:spPr/>
    </dgm:pt>
    <dgm:pt modelId="{48611830-7F0F-4AD6-897B-27493D13FDB4}" type="pres">
      <dgm:prSet presAssocID="{46AA472F-2E97-4B21-AE7A-3CDA6E4083C3}" presName="sibTrans" presStyleCnt="0"/>
      <dgm:spPr/>
    </dgm:pt>
    <dgm:pt modelId="{B10897F3-7F6E-4B1E-9CB4-EDD32ACA4286}" type="pres">
      <dgm:prSet presAssocID="{8BC418B9-AA55-4052-9649-E5D1974516E9}" presName="node" presStyleLbl="node1" presStyleIdx="13" presStyleCnt="15">
        <dgm:presLayoutVars>
          <dgm:bulletEnabled val="1"/>
        </dgm:presLayoutVars>
      </dgm:prSet>
      <dgm:spPr/>
    </dgm:pt>
    <dgm:pt modelId="{AF941A01-BD42-4491-9C2E-9088DA822A85}" type="pres">
      <dgm:prSet presAssocID="{862B42B0-A8F4-46DC-9E72-D8A346C7D162}" presName="sibTrans" presStyleCnt="0"/>
      <dgm:spPr/>
    </dgm:pt>
    <dgm:pt modelId="{1B291A48-3984-4985-83BB-190407FA7CD9}" type="pres">
      <dgm:prSet presAssocID="{5E2B7C30-217D-4EA5-8CA0-B2B6B4F43610}" presName="node" presStyleLbl="node1" presStyleIdx="14" presStyleCnt="15">
        <dgm:presLayoutVars>
          <dgm:bulletEnabled val="1"/>
        </dgm:presLayoutVars>
      </dgm:prSet>
      <dgm:spPr/>
    </dgm:pt>
  </dgm:ptLst>
  <dgm:cxnLst>
    <dgm:cxn modelId="{969CAC00-A366-4AB1-80E4-E23BAA1ABD76}" type="presOf" srcId="{DD7C0CD3-71A7-46DB-B0C5-97BA87009BFE}" destId="{9FBFF880-1579-4D93-BE27-A87C4697F2C0}" srcOrd="0" destOrd="0" presId="urn:microsoft.com/office/officeart/2005/8/layout/default"/>
    <dgm:cxn modelId="{E0AFE90A-E72C-4F44-874F-AAD6AC185A03}" srcId="{3D12E805-7432-4CBC-B3B0-DE65D1E44E50}" destId="{8201E9B7-3D8E-451D-8BFA-B298F9F17BDC}" srcOrd="12" destOrd="0" parTransId="{765DA27C-F9C1-45B0-BC53-8C40FFD28AB6}" sibTransId="{46AA472F-2E97-4B21-AE7A-3CDA6E4083C3}"/>
    <dgm:cxn modelId="{47420E0E-A1AF-488F-9799-3ED7A4675669}" srcId="{3D12E805-7432-4CBC-B3B0-DE65D1E44E50}" destId="{79D5150B-4405-4AA7-99EB-24E2D11D5125}" srcOrd="11" destOrd="0" parTransId="{CEE554DD-E115-4FA3-9CD2-1BD2F92A0149}" sibTransId="{23CEC91A-8FE4-4213-B9CA-5615BEFE8910}"/>
    <dgm:cxn modelId="{9789A117-89E4-44DA-9A29-7CF135946E64}" srcId="{3D12E805-7432-4CBC-B3B0-DE65D1E44E50}" destId="{9CC79F90-E253-4D88-A785-7C36A4BAFF07}" srcOrd="9" destOrd="0" parTransId="{B799409B-D175-481D-8B72-B1D985742FC8}" sibTransId="{791305F6-5558-4C8D-9F46-7063A255C40C}"/>
    <dgm:cxn modelId="{F83DA822-1D7C-4798-AE54-AB75D6A18614}" srcId="{3D12E805-7432-4CBC-B3B0-DE65D1E44E50}" destId="{916A92F3-26C4-4AC9-8A80-269082A5EF95}" srcOrd="1" destOrd="0" parTransId="{FFDA4BDB-E8DF-4176-A0A0-677D6963DBF8}" sibTransId="{02F76D81-EC13-41EE-B533-6446E2CE5D7D}"/>
    <dgm:cxn modelId="{0EED5528-3389-4293-81CB-CB9E96412D64}" srcId="{3D12E805-7432-4CBC-B3B0-DE65D1E44E50}" destId="{966289FC-2169-4F05-989C-D6A97D9D4C8A}" srcOrd="2" destOrd="0" parTransId="{721BD3BD-95FF-4E77-A951-A011A69FBCCC}" sibTransId="{855DA145-D940-48D1-A70C-05459A3549DC}"/>
    <dgm:cxn modelId="{4414DC3E-250D-477D-AA66-33B90064A596}" type="presOf" srcId="{E168C2C1-0A4D-46E8-A160-D82172A71E9E}" destId="{2EA801F7-E83E-4CAC-9B93-3B2DADC6C77E}" srcOrd="0" destOrd="0" presId="urn:microsoft.com/office/officeart/2005/8/layout/default"/>
    <dgm:cxn modelId="{8BC6AB5B-E843-480C-8563-C081731D762F}" type="presOf" srcId="{79D5150B-4405-4AA7-99EB-24E2D11D5125}" destId="{8FF172B6-3D2F-4354-AA72-AEEEE6851AAF}" srcOrd="0" destOrd="0" presId="urn:microsoft.com/office/officeart/2005/8/layout/default"/>
    <dgm:cxn modelId="{2E568660-0592-4345-8F9F-7E2F7219459B}" type="presOf" srcId="{114C81FC-E1B1-4D36-9BF1-AC9882656A70}" destId="{E4178597-3E86-4642-95BA-D3CCFA660077}" srcOrd="0" destOrd="0" presId="urn:microsoft.com/office/officeart/2005/8/layout/default"/>
    <dgm:cxn modelId="{0F9D0A42-CF37-4B60-B418-38B6885A205C}" type="presOf" srcId="{C53A5FB6-D664-462C-801A-91D9FBE83275}" destId="{91414464-5B22-4EE3-90C5-04B49FAE06C6}" srcOrd="0" destOrd="0" presId="urn:microsoft.com/office/officeart/2005/8/layout/default"/>
    <dgm:cxn modelId="{AABD8A42-82F6-4B62-890C-C6F584234F4C}" srcId="{3D12E805-7432-4CBC-B3B0-DE65D1E44E50}" destId="{C53A5FB6-D664-462C-801A-91D9FBE83275}" srcOrd="10" destOrd="0" parTransId="{AD1E7A7D-A0B6-4C99-8129-2096D0EA8286}" sibTransId="{1A8877E8-6AD9-42A0-8168-B4303F3FCD37}"/>
    <dgm:cxn modelId="{B8CE0148-F7D2-44F4-BD4F-261AC6007CDC}" type="presOf" srcId="{9CC79F90-E253-4D88-A785-7C36A4BAFF07}" destId="{4AF73215-F271-479A-87A5-50B965599C85}" srcOrd="0" destOrd="0" presId="urn:microsoft.com/office/officeart/2005/8/layout/default"/>
    <dgm:cxn modelId="{D5DFB84C-A224-4F89-AC85-3822EE7D09E7}" srcId="{3D12E805-7432-4CBC-B3B0-DE65D1E44E50}" destId="{E168C2C1-0A4D-46E8-A160-D82172A71E9E}" srcOrd="6" destOrd="0" parTransId="{FD8DF4B5-DE2F-4B53-82BC-F07BAC3E481C}" sibTransId="{9E074028-7C70-4C74-B127-28CE761701AB}"/>
    <dgm:cxn modelId="{1DF7B471-EE7C-4BB4-872C-B633CED2A528}" type="presOf" srcId="{0400B62A-C48B-43CF-9EFC-6B91EA22C67F}" destId="{6911CF5D-63E9-4CAE-8E4E-17235B2570C1}" srcOrd="0" destOrd="0" presId="urn:microsoft.com/office/officeart/2005/8/layout/default"/>
    <dgm:cxn modelId="{958B1E52-F7B4-4811-BBD2-405287F29A6B}" type="presOf" srcId="{8BC418B9-AA55-4052-9649-E5D1974516E9}" destId="{B10897F3-7F6E-4B1E-9CB4-EDD32ACA4286}" srcOrd="0" destOrd="0" presId="urn:microsoft.com/office/officeart/2005/8/layout/default"/>
    <dgm:cxn modelId="{996FB852-F179-4D5F-95CE-6B97449FD628}" type="presOf" srcId="{966289FC-2169-4F05-989C-D6A97D9D4C8A}" destId="{4AB6A786-CF15-4E70-AA9A-2B446E5167D9}" srcOrd="0" destOrd="0" presId="urn:microsoft.com/office/officeart/2005/8/layout/default"/>
    <dgm:cxn modelId="{B2919153-6A44-41C6-81F3-106A6E441EB9}" srcId="{3D12E805-7432-4CBC-B3B0-DE65D1E44E50}" destId="{703BCF44-D31A-468E-89B8-DFE6DB7ED1C1}" srcOrd="8" destOrd="0" parTransId="{1D17730C-0023-4F9C-9220-56A20551A9EE}" sibTransId="{5515D7F1-B13F-43B7-B8F9-53064479241F}"/>
    <dgm:cxn modelId="{EC8E1A5A-B079-44A4-BFA4-54520822DA05}" type="presOf" srcId="{703BCF44-D31A-468E-89B8-DFE6DB7ED1C1}" destId="{06E326DA-B32C-4A35-827E-F28C685AC309}" srcOrd="0" destOrd="0" presId="urn:microsoft.com/office/officeart/2005/8/layout/default"/>
    <dgm:cxn modelId="{E19D4490-4A30-4F07-8D6D-93994CCEE128}" type="presOf" srcId="{3D12E805-7432-4CBC-B3B0-DE65D1E44E50}" destId="{F2385EA2-C88E-48D5-A733-6C4A4111A214}" srcOrd="0" destOrd="0" presId="urn:microsoft.com/office/officeart/2005/8/layout/default"/>
    <dgm:cxn modelId="{65B8A590-B249-4AD6-BC81-B53D911D9D44}" type="presOf" srcId="{5E2B7C30-217D-4EA5-8CA0-B2B6B4F43610}" destId="{1B291A48-3984-4985-83BB-190407FA7CD9}" srcOrd="0" destOrd="0" presId="urn:microsoft.com/office/officeart/2005/8/layout/default"/>
    <dgm:cxn modelId="{AB3B6F94-5C6B-458E-B6CB-3224AED3CCEE}" srcId="{3D12E805-7432-4CBC-B3B0-DE65D1E44E50}" destId="{0400B62A-C48B-43CF-9EFC-6B91EA22C67F}" srcOrd="4" destOrd="0" parTransId="{CD795BE3-77E7-4B1F-8080-BA21BF9F64A1}" sibTransId="{7A6A5A8D-43D8-458E-8F2F-D2DEF7D477F5}"/>
    <dgm:cxn modelId="{7B2CD99D-D2D5-4264-93C3-8E1219540A33}" srcId="{3D12E805-7432-4CBC-B3B0-DE65D1E44E50}" destId="{8BC418B9-AA55-4052-9649-E5D1974516E9}" srcOrd="13" destOrd="0" parTransId="{CF6B1582-A2BF-4EEB-B8DA-483FDE490D26}" sibTransId="{862B42B0-A8F4-46DC-9E72-D8A346C7D162}"/>
    <dgm:cxn modelId="{9900AC9F-8B1D-473D-B2B7-1F3641A4772B}" srcId="{3D12E805-7432-4CBC-B3B0-DE65D1E44E50}" destId="{D86EDDCE-3931-414E-A0D0-10F57E021794}" srcOrd="3" destOrd="0" parTransId="{1C604833-B5E7-44B5-A915-D1CE494203FF}" sibTransId="{4709FA38-D289-4B1D-8C5D-ED1BD8F5C6C6}"/>
    <dgm:cxn modelId="{920281A3-8B6C-4F5D-B7CE-23921EBB692B}" srcId="{3D12E805-7432-4CBC-B3B0-DE65D1E44E50}" destId="{77FD3B9D-68A5-406A-AF5B-1372D94E0F5A}" srcOrd="5" destOrd="0" parTransId="{D8BABAEB-E9C8-42BF-998A-4BD35290B1DE}" sibTransId="{9F14CEE9-4C42-4156-ACFD-9A3AAC87EBD1}"/>
    <dgm:cxn modelId="{0EEBF5A9-1FBB-4ED3-AB58-9EA7B969AA50}" type="presOf" srcId="{D86EDDCE-3931-414E-A0D0-10F57E021794}" destId="{3C4CFBDD-EF48-4EF4-8EA8-CAC65B5AA808}" srcOrd="0" destOrd="0" presId="urn:microsoft.com/office/officeart/2005/8/layout/default"/>
    <dgm:cxn modelId="{090FD0B0-5580-4E4B-B802-85513E4AC63C}" srcId="{3D12E805-7432-4CBC-B3B0-DE65D1E44E50}" destId="{DD7C0CD3-71A7-46DB-B0C5-97BA87009BFE}" srcOrd="0" destOrd="0" parTransId="{189A2676-1973-4759-815A-CF8CA3111063}" sibTransId="{44ED25CB-8F16-41D0-A58F-3940529156F2}"/>
    <dgm:cxn modelId="{363F5BB1-3762-4189-922C-3FB7021E47A2}" srcId="{3D12E805-7432-4CBC-B3B0-DE65D1E44E50}" destId="{114C81FC-E1B1-4D36-9BF1-AC9882656A70}" srcOrd="7" destOrd="0" parTransId="{8232C5F9-E1E6-4ABD-AEED-A79A3A05A489}" sibTransId="{162E5117-3C88-432F-8C65-7C7A5B02D960}"/>
    <dgm:cxn modelId="{70473EC3-032B-4D82-8709-C30F5081B389}" type="presOf" srcId="{916A92F3-26C4-4AC9-8A80-269082A5EF95}" destId="{15835726-6BBE-4CF9-9676-6605C068DD79}" srcOrd="0" destOrd="0" presId="urn:microsoft.com/office/officeart/2005/8/layout/default"/>
    <dgm:cxn modelId="{A9C933CE-25AB-4BF6-A7A5-5A0EFE34FCF5}" type="presOf" srcId="{8201E9B7-3D8E-451D-8BFA-B298F9F17BDC}" destId="{8CAA68E8-3B08-456A-9629-66C7226BA8A4}" srcOrd="0" destOrd="0" presId="urn:microsoft.com/office/officeart/2005/8/layout/default"/>
    <dgm:cxn modelId="{479708D9-1AA9-46C6-95E4-3199F1589956}" type="presOf" srcId="{77FD3B9D-68A5-406A-AF5B-1372D94E0F5A}" destId="{23770F74-FE8B-4C74-9F19-FE71BAC1D78A}" srcOrd="0" destOrd="0" presId="urn:microsoft.com/office/officeart/2005/8/layout/default"/>
    <dgm:cxn modelId="{43B990FB-1E67-446F-A861-914FD09E225C}" srcId="{3D12E805-7432-4CBC-B3B0-DE65D1E44E50}" destId="{5E2B7C30-217D-4EA5-8CA0-B2B6B4F43610}" srcOrd="14" destOrd="0" parTransId="{C29A6CE4-59C6-473A-A21F-A710BA8D2CA8}" sibTransId="{7D9C77C1-DC23-4E42-9D94-5F9E7D1F4BDB}"/>
    <dgm:cxn modelId="{2FD3723B-DBCF-43F5-BFC7-433C17C9F561}" type="presParOf" srcId="{F2385EA2-C88E-48D5-A733-6C4A4111A214}" destId="{9FBFF880-1579-4D93-BE27-A87C4697F2C0}" srcOrd="0" destOrd="0" presId="urn:microsoft.com/office/officeart/2005/8/layout/default"/>
    <dgm:cxn modelId="{BDB7414A-6DB9-4A4E-9E83-87C9AA346DE6}" type="presParOf" srcId="{F2385EA2-C88E-48D5-A733-6C4A4111A214}" destId="{DFC3173C-0560-4FA9-A455-B33E0BC1BCB4}" srcOrd="1" destOrd="0" presId="urn:microsoft.com/office/officeart/2005/8/layout/default"/>
    <dgm:cxn modelId="{E1CC29C9-4864-4969-ABA7-22E1BB921576}" type="presParOf" srcId="{F2385EA2-C88E-48D5-A733-6C4A4111A214}" destId="{15835726-6BBE-4CF9-9676-6605C068DD79}" srcOrd="2" destOrd="0" presId="urn:microsoft.com/office/officeart/2005/8/layout/default"/>
    <dgm:cxn modelId="{5DB2DA50-C3A4-4A19-9D65-BFFFFADB51D2}" type="presParOf" srcId="{F2385EA2-C88E-48D5-A733-6C4A4111A214}" destId="{8B120DE4-54D4-48AF-A166-E791EDAA2B06}" srcOrd="3" destOrd="0" presId="urn:microsoft.com/office/officeart/2005/8/layout/default"/>
    <dgm:cxn modelId="{C4EE9B9D-0AEB-4C08-8482-C27C2F8B136C}" type="presParOf" srcId="{F2385EA2-C88E-48D5-A733-6C4A4111A214}" destId="{4AB6A786-CF15-4E70-AA9A-2B446E5167D9}" srcOrd="4" destOrd="0" presId="urn:microsoft.com/office/officeart/2005/8/layout/default"/>
    <dgm:cxn modelId="{220B9AF1-6682-4244-98A7-6EBA848848A5}" type="presParOf" srcId="{F2385EA2-C88E-48D5-A733-6C4A4111A214}" destId="{8D01F901-A143-4FA4-AAD8-F446438088F0}" srcOrd="5" destOrd="0" presId="urn:microsoft.com/office/officeart/2005/8/layout/default"/>
    <dgm:cxn modelId="{9539E85B-F1E5-45AA-BD22-DB0A49ED88DB}" type="presParOf" srcId="{F2385EA2-C88E-48D5-A733-6C4A4111A214}" destId="{3C4CFBDD-EF48-4EF4-8EA8-CAC65B5AA808}" srcOrd="6" destOrd="0" presId="urn:microsoft.com/office/officeart/2005/8/layout/default"/>
    <dgm:cxn modelId="{4739C296-D95B-4F35-9D0F-ABFCE8F552BD}" type="presParOf" srcId="{F2385EA2-C88E-48D5-A733-6C4A4111A214}" destId="{B86251F6-94AF-4A1E-82B5-F4C01510AE83}" srcOrd="7" destOrd="0" presId="urn:microsoft.com/office/officeart/2005/8/layout/default"/>
    <dgm:cxn modelId="{A13DEC06-0656-4A7D-B79E-993C437B1CC7}" type="presParOf" srcId="{F2385EA2-C88E-48D5-A733-6C4A4111A214}" destId="{6911CF5D-63E9-4CAE-8E4E-17235B2570C1}" srcOrd="8" destOrd="0" presId="urn:microsoft.com/office/officeart/2005/8/layout/default"/>
    <dgm:cxn modelId="{A41CCE39-59BD-47AD-8D84-82A636BC2D14}" type="presParOf" srcId="{F2385EA2-C88E-48D5-A733-6C4A4111A214}" destId="{217337CF-F5F6-4673-8F44-B3F1F5071509}" srcOrd="9" destOrd="0" presId="urn:microsoft.com/office/officeart/2005/8/layout/default"/>
    <dgm:cxn modelId="{2920038A-1473-4FA1-9114-5B969EE372F2}" type="presParOf" srcId="{F2385EA2-C88E-48D5-A733-6C4A4111A214}" destId="{23770F74-FE8B-4C74-9F19-FE71BAC1D78A}" srcOrd="10" destOrd="0" presId="urn:microsoft.com/office/officeart/2005/8/layout/default"/>
    <dgm:cxn modelId="{CD3DF9E3-ACA9-4179-B52F-D5AA00526B86}" type="presParOf" srcId="{F2385EA2-C88E-48D5-A733-6C4A4111A214}" destId="{2135A685-76B1-4C94-8B88-CCD3891CFCA9}" srcOrd="11" destOrd="0" presId="urn:microsoft.com/office/officeart/2005/8/layout/default"/>
    <dgm:cxn modelId="{0C1FE684-A843-45D0-8269-E9B19030D92C}" type="presParOf" srcId="{F2385EA2-C88E-48D5-A733-6C4A4111A214}" destId="{2EA801F7-E83E-4CAC-9B93-3B2DADC6C77E}" srcOrd="12" destOrd="0" presId="urn:microsoft.com/office/officeart/2005/8/layout/default"/>
    <dgm:cxn modelId="{188A1DBC-1582-47F1-81A0-1D8279F3124F}" type="presParOf" srcId="{F2385EA2-C88E-48D5-A733-6C4A4111A214}" destId="{FAB0E9A9-B802-4E37-8BD0-AD720DBAC440}" srcOrd="13" destOrd="0" presId="urn:microsoft.com/office/officeart/2005/8/layout/default"/>
    <dgm:cxn modelId="{68CD208F-BD4D-4CB6-9C58-598EF1397544}" type="presParOf" srcId="{F2385EA2-C88E-48D5-A733-6C4A4111A214}" destId="{E4178597-3E86-4642-95BA-D3CCFA660077}" srcOrd="14" destOrd="0" presId="urn:microsoft.com/office/officeart/2005/8/layout/default"/>
    <dgm:cxn modelId="{9C513E79-C4F3-46F7-8435-8CB87F8F6627}" type="presParOf" srcId="{F2385EA2-C88E-48D5-A733-6C4A4111A214}" destId="{DD65F326-3101-46E2-8C57-22FCDA77D99D}" srcOrd="15" destOrd="0" presId="urn:microsoft.com/office/officeart/2005/8/layout/default"/>
    <dgm:cxn modelId="{F49471FD-553D-433F-BEDA-55E4210C24EE}" type="presParOf" srcId="{F2385EA2-C88E-48D5-A733-6C4A4111A214}" destId="{06E326DA-B32C-4A35-827E-F28C685AC309}" srcOrd="16" destOrd="0" presId="urn:microsoft.com/office/officeart/2005/8/layout/default"/>
    <dgm:cxn modelId="{56AE0D1F-4AA2-41C0-A6C6-3CCAB7DEC4AD}" type="presParOf" srcId="{F2385EA2-C88E-48D5-A733-6C4A4111A214}" destId="{C3CF1A67-46CF-4B2E-AD54-E2517ADF367F}" srcOrd="17" destOrd="0" presId="urn:microsoft.com/office/officeart/2005/8/layout/default"/>
    <dgm:cxn modelId="{82FD7839-EAC1-4FB1-AC2E-21EC91BF74CB}" type="presParOf" srcId="{F2385EA2-C88E-48D5-A733-6C4A4111A214}" destId="{4AF73215-F271-479A-87A5-50B965599C85}" srcOrd="18" destOrd="0" presId="urn:microsoft.com/office/officeart/2005/8/layout/default"/>
    <dgm:cxn modelId="{47B02BA3-38AE-4D33-8978-3A16C3B14A79}" type="presParOf" srcId="{F2385EA2-C88E-48D5-A733-6C4A4111A214}" destId="{8EE50907-4156-4F8F-B56E-859DCB7586FE}" srcOrd="19" destOrd="0" presId="urn:microsoft.com/office/officeart/2005/8/layout/default"/>
    <dgm:cxn modelId="{53BEA35A-31E6-4B91-BFB5-019150309B58}" type="presParOf" srcId="{F2385EA2-C88E-48D5-A733-6C4A4111A214}" destId="{91414464-5B22-4EE3-90C5-04B49FAE06C6}" srcOrd="20" destOrd="0" presId="urn:microsoft.com/office/officeart/2005/8/layout/default"/>
    <dgm:cxn modelId="{9E7EC946-ACE7-42A8-8501-A6763FBD5535}" type="presParOf" srcId="{F2385EA2-C88E-48D5-A733-6C4A4111A214}" destId="{2D363802-F1F9-4B2E-AD11-EA6640382AE4}" srcOrd="21" destOrd="0" presId="urn:microsoft.com/office/officeart/2005/8/layout/default"/>
    <dgm:cxn modelId="{230C1732-6E26-4842-928F-1F44782C0D7B}" type="presParOf" srcId="{F2385EA2-C88E-48D5-A733-6C4A4111A214}" destId="{8FF172B6-3D2F-4354-AA72-AEEEE6851AAF}" srcOrd="22" destOrd="0" presId="urn:microsoft.com/office/officeart/2005/8/layout/default"/>
    <dgm:cxn modelId="{B92A145D-8DD9-432F-908A-C97B19BAA0E1}" type="presParOf" srcId="{F2385EA2-C88E-48D5-A733-6C4A4111A214}" destId="{0FC0174B-7D33-423E-8992-5B63D256330D}" srcOrd="23" destOrd="0" presId="urn:microsoft.com/office/officeart/2005/8/layout/default"/>
    <dgm:cxn modelId="{72AB01A7-8369-4A1C-ABA2-E16160B837D9}" type="presParOf" srcId="{F2385EA2-C88E-48D5-A733-6C4A4111A214}" destId="{8CAA68E8-3B08-456A-9629-66C7226BA8A4}" srcOrd="24" destOrd="0" presId="urn:microsoft.com/office/officeart/2005/8/layout/default"/>
    <dgm:cxn modelId="{8531483B-8082-429C-A438-CCC4477DCAE0}" type="presParOf" srcId="{F2385EA2-C88E-48D5-A733-6C4A4111A214}" destId="{48611830-7F0F-4AD6-897B-27493D13FDB4}" srcOrd="25" destOrd="0" presId="urn:microsoft.com/office/officeart/2005/8/layout/default"/>
    <dgm:cxn modelId="{14C04316-742D-4A86-97A3-91BD55744BD3}" type="presParOf" srcId="{F2385EA2-C88E-48D5-A733-6C4A4111A214}" destId="{B10897F3-7F6E-4B1E-9CB4-EDD32ACA4286}" srcOrd="26" destOrd="0" presId="urn:microsoft.com/office/officeart/2005/8/layout/default"/>
    <dgm:cxn modelId="{EBEADA6E-9DE4-452F-8093-9E112E45B461}" type="presParOf" srcId="{F2385EA2-C88E-48D5-A733-6C4A4111A214}" destId="{AF941A01-BD42-4491-9C2E-9088DA822A85}" srcOrd="27" destOrd="0" presId="urn:microsoft.com/office/officeart/2005/8/layout/default"/>
    <dgm:cxn modelId="{25AB9723-9FA9-4F4A-BB42-F071E1911702}" type="presParOf" srcId="{F2385EA2-C88E-48D5-A733-6C4A4111A214}" destId="{1B291A48-3984-4985-83BB-190407FA7CD9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CB0FC-5B23-468A-B66B-20DEC81E03A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5F4E523-F2F2-435C-A214-E346B9F14746}">
      <dgm:prSet/>
      <dgm:spPr/>
      <dgm:t>
        <a:bodyPr/>
        <a:lstStyle/>
        <a:p>
          <a:r>
            <a:rPr lang="en-US">
              <a:solidFill>
                <a:srgbClr val="FF0000"/>
              </a:solidFill>
            </a:rPr>
            <a:t>High Population </a:t>
          </a:r>
          <a:r>
            <a:rPr lang="en-US"/>
            <a:t>(</a:t>
          </a:r>
          <a:r>
            <a:rPr lang="en-US" b="1">
              <a:solidFill>
                <a:srgbClr val="00B050"/>
              </a:solidFill>
            </a:rPr>
            <a:t>Workforce playing a vital role as a Human Resource</a:t>
          </a:r>
          <a:r>
            <a:rPr lang="en-US"/>
            <a:t>)</a:t>
          </a:r>
          <a:endParaRPr lang="en-US" dirty="0"/>
        </a:p>
      </dgm:t>
    </dgm:pt>
    <dgm:pt modelId="{904E905D-3F40-4E7C-B6CA-38DC995973EC}" type="parTrans" cxnId="{1F3A691B-66CB-4F6E-BAAF-85178AFF48D9}">
      <dgm:prSet/>
      <dgm:spPr/>
      <dgm:t>
        <a:bodyPr/>
        <a:lstStyle/>
        <a:p>
          <a:endParaRPr lang="en-US"/>
        </a:p>
      </dgm:t>
    </dgm:pt>
    <dgm:pt modelId="{4ACCEFB7-16BE-4304-A936-1A8B5AC3772F}" type="sibTrans" cxnId="{1F3A691B-66CB-4F6E-BAAF-85178AFF48D9}">
      <dgm:prSet/>
      <dgm:spPr/>
      <dgm:t>
        <a:bodyPr/>
        <a:lstStyle/>
        <a:p>
          <a:endParaRPr lang="en-US"/>
        </a:p>
      </dgm:t>
    </dgm:pt>
    <dgm:pt modelId="{8A04114E-5657-45CC-BE19-D6034A4605DB}">
      <dgm:prSet/>
      <dgm:spPr/>
      <dgm:t>
        <a:bodyPr/>
        <a:lstStyle/>
        <a:p>
          <a:r>
            <a:rPr lang="en-US">
              <a:solidFill>
                <a:srgbClr val="FF0000"/>
              </a:solidFill>
            </a:rPr>
            <a:t>Low-Income Country </a:t>
          </a:r>
          <a:r>
            <a:rPr lang="en-US"/>
            <a:t>(</a:t>
          </a:r>
          <a:r>
            <a:rPr lang="en-US" b="1">
              <a:solidFill>
                <a:srgbClr val="00B050"/>
              </a:solidFill>
            </a:rPr>
            <a:t>GDP growing</a:t>
          </a:r>
          <a:r>
            <a:rPr lang="en-US"/>
            <a:t>)</a:t>
          </a:r>
          <a:endParaRPr lang="en-US" dirty="0"/>
        </a:p>
      </dgm:t>
    </dgm:pt>
    <dgm:pt modelId="{71A841A4-BC6D-4EB9-89A7-77B1F2AB6642}" type="parTrans" cxnId="{62FC5476-2EA2-4BCF-AFE0-FC02510EB3F7}">
      <dgm:prSet/>
      <dgm:spPr/>
      <dgm:t>
        <a:bodyPr/>
        <a:lstStyle/>
        <a:p>
          <a:endParaRPr lang="en-US"/>
        </a:p>
      </dgm:t>
    </dgm:pt>
    <dgm:pt modelId="{0D27D0A6-5DF1-464B-9A66-0F8A20EE51D0}" type="sibTrans" cxnId="{62FC5476-2EA2-4BCF-AFE0-FC02510EB3F7}">
      <dgm:prSet/>
      <dgm:spPr/>
      <dgm:t>
        <a:bodyPr/>
        <a:lstStyle/>
        <a:p>
          <a:endParaRPr lang="en-US"/>
        </a:p>
      </dgm:t>
    </dgm:pt>
    <dgm:pt modelId="{65EE2BA7-154E-47D0-AA53-205E52B1762F}">
      <dgm:prSet/>
      <dgm:spPr/>
      <dgm:t>
        <a:bodyPr/>
        <a:lstStyle/>
        <a:p>
          <a:r>
            <a:rPr lang="en-US">
              <a:solidFill>
                <a:srgbClr val="FF0000"/>
              </a:solidFill>
            </a:rPr>
            <a:t>Traditional society </a:t>
          </a:r>
          <a:r>
            <a:rPr lang="en-US"/>
            <a:t>(</a:t>
          </a:r>
          <a:r>
            <a:rPr lang="en-US" b="1">
              <a:solidFill>
                <a:srgbClr val="00B050"/>
              </a:solidFill>
            </a:rPr>
            <a:t>Rapid or Fast response</a:t>
          </a:r>
          <a:r>
            <a:rPr lang="en-US"/>
            <a:t>)</a:t>
          </a:r>
          <a:endParaRPr lang="en-US" dirty="0"/>
        </a:p>
      </dgm:t>
    </dgm:pt>
    <dgm:pt modelId="{0D90D0B2-4DF5-4FF3-8C53-4E5C87951B5E}" type="parTrans" cxnId="{E9BB9F37-004F-4154-B49B-8EDAB1A3CC81}">
      <dgm:prSet/>
      <dgm:spPr/>
      <dgm:t>
        <a:bodyPr/>
        <a:lstStyle/>
        <a:p>
          <a:endParaRPr lang="en-US"/>
        </a:p>
      </dgm:t>
    </dgm:pt>
    <dgm:pt modelId="{E04A9DE7-8012-4EC6-A8B1-6F2D73A3F759}" type="sibTrans" cxnId="{E9BB9F37-004F-4154-B49B-8EDAB1A3CC81}">
      <dgm:prSet/>
      <dgm:spPr/>
      <dgm:t>
        <a:bodyPr/>
        <a:lstStyle/>
        <a:p>
          <a:endParaRPr lang="en-US"/>
        </a:p>
      </dgm:t>
    </dgm:pt>
    <dgm:pt modelId="{2B4717B2-AC54-4A7C-BCD6-B5A495A418DD}" type="pres">
      <dgm:prSet presAssocID="{9CBCB0FC-5B23-468A-B66B-20DEC81E03AB}" presName="root" presStyleCnt="0">
        <dgm:presLayoutVars>
          <dgm:dir/>
          <dgm:resizeHandles val="exact"/>
        </dgm:presLayoutVars>
      </dgm:prSet>
      <dgm:spPr/>
    </dgm:pt>
    <dgm:pt modelId="{1116CBC5-D5E9-4C68-84BD-C1439656C572}" type="pres">
      <dgm:prSet presAssocID="{D5F4E523-F2F2-435C-A214-E346B9F14746}" presName="compNode" presStyleCnt="0"/>
      <dgm:spPr/>
    </dgm:pt>
    <dgm:pt modelId="{58509F29-42E4-4392-AF98-342E50FF5099}" type="pres">
      <dgm:prSet presAssocID="{D5F4E523-F2F2-435C-A214-E346B9F147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D6A02A0-01F0-4BA1-99AC-483FAED81154}" type="pres">
      <dgm:prSet presAssocID="{D5F4E523-F2F2-435C-A214-E346B9F14746}" presName="spaceRect" presStyleCnt="0"/>
      <dgm:spPr/>
    </dgm:pt>
    <dgm:pt modelId="{A2DE3847-735C-4C1B-BC71-8A67D88AFCD3}" type="pres">
      <dgm:prSet presAssocID="{D5F4E523-F2F2-435C-A214-E346B9F14746}" presName="textRect" presStyleLbl="revTx" presStyleIdx="0" presStyleCnt="3">
        <dgm:presLayoutVars>
          <dgm:chMax val="1"/>
          <dgm:chPref val="1"/>
        </dgm:presLayoutVars>
      </dgm:prSet>
      <dgm:spPr/>
    </dgm:pt>
    <dgm:pt modelId="{EE634F72-5563-4ED0-B47B-A7A2EF51DA41}" type="pres">
      <dgm:prSet presAssocID="{4ACCEFB7-16BE-4304-A936-1A8B5AC3772F}" presName="sibTrans" presStyleCnt="0"/>
      <dgm:spPr/>
    </dgm:pt>
    <dgm:pt modelId="{80969213-D76B-4D84-8E8A-532CF611D8E2}" type="pres">
      <dgm:prSet presAssocID="{8A04114E-5657-45CC-BE19-D6034A4605DB}" presName="compNode" presStyleCnt="0"/>
      <dgm:spPr/>
    </dgm:pt>
    <dgm:pt modelId="{68C60242-991A-4EEB-B288-41F87753758E}" type="pres">
      <dgm:prSet presAssocID="{8A04114E-5657-45CC-BE19-D6034A4605D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B4ED9C4D-16E7-4035-8EC9-170BF6FEF591}" type="pres">
      <dgm:prSet presAssocID="{8A04114E-5657-45CC-BE19-D6034A4605DB}" presName="spaceRect" presStyleCnt="0"/>
      <dgm:spPr/>
    </dgm:pt>
    <dgm:pt modelId="{2F3FD8E5-A299-486E-8E65-BF6ECDF5F342}" type="pres">
      <dgm:prSet presAssocID="{8A04114E-5657-45CC-BE19-D6034A4605DB}" presName="textRect" presStyleLbl="revTx" presStyleIdx="1" presStyleCnt="3">
        <dgm:presLayoutVars>
          <dgm:chMax val="1"/>
          <dgm:chPref val="1"/>
        </dgm:presLayoutVars>
      </dgm:prSet>
      <dgm:spPr/>
    </dgm:pt>
    <dgm:pt modelId="{FC3D6FD0-C171-4A24-83D4-67A5265A9E09}" type="pres">
      <dgm:prSet presAssocID="{0D27D0A6-5DF1-464B-9A66-0F8A20EE51D0}" presName="sibTrans" presStyleCnt="0"/>
      <dgm:spPr/>
    </dgm:pt>
    <dgm:pt modelId="{106CA7BB-40A8-448E-8712-C91BB173CBF1}" type="pres">
      <dgm:prSet presAssocID="{65EE2BA7-154E-47D0-AA53-205E52B1762F}" presName="compNode" presStyleCnt="0"/>
      <dgm:spPr/>
    </dgm:pt>
    <dgm:pt modelId="{EE52E4CA-C5F1-4FC9-84B4-B50B04CDBE11}" type="pres">
      <dgm:prSet presAssocID="{65EE2BA7-154E-47D0-AA53-205E52B176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D2271C8E-987B-4B2D-8AE1-178CEBC27D7D}" type="pres">
      <dgm:prSet presAssocID="{65EE2BA7-154E-47D0-AA53-205E52B1762F}" presName="spaceRect" presStyleCnt="0"/>
      <dgm:spPr/>
    </dgm:pt>
    <dgm:pt modelId="{63CDC4F7-1D87-48EF-A955-6A301033C898}" type="pres">
      <dgm:prSet presAssocID="{65EE2BA7-154E-47D0-AA53-205E52B176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E63590D-B8B9-4B2E-8621-B6C2E1390329}" type="presOf" srcId="{65EE2BA7-154E-47D0-AA53-205E52B1762F}" destId="{63CDC4F7-1D87-48EF-A955-6A301033C898}" srcOrd="0" destOrd="0" presId="urn:microsoft.com/office/officeart/2018/2/layout/IconLabelList"/>
    <dgm:cxn modelId="{3ACFB915-FD0E-4D9C-B771-BBFCA0C12B42}" type="presOf" srcId="{9CBCB0FC-5B23-468A-B66B-20DEC81E03AB}" destId="{2B4717B2-AC54-4A7C-BCD6-B5A495A418DD}" srcOrd="0" destOrd="0" presId="urn:microsoft.com/office/officeart/2018/2/layout/IconLabelList"/>
    <dgm:cxn modelId="{1F3A691B-66CB-4F6E-BAAF-85178AFF48D9}" srcId="{9CBCB0FC-5B23-468A-B66B-20DEC81E03AB}" destId="{D5F4E523-F2F2-435C-A214-E346B9F14746}" srcOrd="0" destOrd="0" parTransId="{904E905D-3F40-4E7C-B6CA-38DC995973EC}" sibTransId="{4ACCEFB7-16BE-4304-A936-1A8B5AC3772F}"/>
    <dgm:cxn modelId="{E9BB9F37-004F-4154-B49B-8EDAB1A3CC81}" srcId="{9CBCB0FC-5B23-468A-B66B-20DEC81E03AB}" destId="{65EE2BA7-154E-47D0-AA53-205E52B1762F}" srcOrd="2" destOrd="0" parTransId="{0D90D0B2-4DF5-4FF3-8C53-4E5C87951B5E}" sibTransId="{E04A9DE7-8012-4EC6-A8B1-6F2D73A3F759}"/>
    <dgm:cxn modelId="{954C6261-55F1-4EC4-9D9E-A16A150D6004}" type="presOf" srcId="{8A04114E-5657-45CC-BE19-D6034A4605DB}" destId="{2F3FD8E5-A299-486E-8E65-BF6ECDF5F342}" srcOrd="0" destOrd="0" presId="urn:microsoft.com/office/officeart/2018/2/layout/IconLabelList"/>
    <dgm:cxn modelId="{62FC5476-2EA2-4BCF-AFE0-FC02510EB3F7}" srcId="{9CBCB0FC-5B23-468A-B66B-20DEC81E03AB}" destId="{8A04114E-5657-45CC-BE19-D6034A4605DB}" srcOrd="1" destOrd="0" parTransId="{71A841A4-BC6D-4EB9-89A7-77B1F2AB6642}" sibTransId="{0D27D0A6-5DF1-464B-9A66-0F8A20EE51D0}"/>
    <dgm:cxn modelId="{54BC7F86-5C4E-44D5-8993-C7A3F386FDEE}" type="presOf" srcId="{D5F4E523-F2F2-435C-A214-E346B9F14746}" destId="{A2DE3847-735C-4C1B-BC71-8A67D88AFCD3}" srcOrd="0" destOrd="0" presId="urn:microsoft.com/office/officeart/2018/2/layout/IconLabelList"/>
    <dgm:cxn modelId="{B8D8661C-F97B-4A95-84FE-453470DC784D}" type="presParOf" srcId="{2B4717B2-AC54-4A7C-BCD6-B5A495A418DD}" destId="{1116CBC5-D5E9-4C68-84BD-C1439656C572}" srcOrd="0" destOrd="0" presId="urn:microsoft.com/office/officeart/2018/2/layout/IconLabelList"/>
    <dgm:cxn modelId="{B7B7BE03-0394-4B8A-A424-6E10D3C42583}" type="presParOf" srcId="{1116CBC5-D5E9-4C68-84BD-C1439656C572}" destId="{58509F29-42E4-4392-AF98-342E50FF5099}" srcOrd="0" destOrd="0" presId="urn:microsoft.com/office/officeart/2018/2/layout/IconLabelList"/>
    <dgm:cxn modelId="{E52B6396-AC11-49E2-9779-117FC48585DF}" type="presParOf" srcId="{1116CBC5-D5E9-4C68-84BD-C1439656C572}" destId="{3D6A02A0-01F0-4BA1-99AC-483FAED81154}" srcOrd="1" destOrd="0" presId="urn:microsoft.com/office/officeart/2018/2/layout/IconLabelList"/>
    <dgm:cxn modelId="{63EF2DA3-EC89-4A2A-BEC0-CDDD00374673}" type="presParOf" srcId="{1116CBC5-D5E9-4C68-84BD-C1439656C572}" destId="{A2DE3847-735C-4C1B-BC71-8A67D88AFCD3}" srcOrd="2" destOrd="0" presId="urn:microsoft.com/office/officeart/2018/2/layout/IconLabelList"/>
    <dgm:cxn modelId="{A33288BA-D5D0-49AB-B626-B838EBD1FC9D}" type="presParOf" srcId="{2B4717B2-AC54-4A7C-BCD6-B5A495A418DD}" destId="{EE634F72-5563-4ED0-B47B-A7A2EF51DA41}" srcOrd="1" destOrd="0" presId="urn:microsoft.com/office/officeart/2018/2/layout/IconLabelList"/>
    <dgm:cxn modelId="{4861A71F-F099-4267-A46D-E3119F0AB0F2}" type="presParOf" srcId="{2B4717B2-AC54-4A7C-BCD6-B5A495A418DD}" destId="{80969213-D76B-4D84-8E8A-532CF611D8E2}" srcOrd="2" destOrd="0" presId="urn:microsoft.com/office/officeart/2018/2/layout/IconLabelList"/>
    <dgm:cxn modelId="{EF97A327-F2CF-440E-B002-CADC7C09F337}" type="presParOf" srcId="{80969213-D76B-4D84-8E8A-532CF611D8E2}" destId="{68C60242-991A-4EEB-B288-41F87753758E}" srcOrd="0" destOrd="0" presId="urn:microsoft.com/office/officeart/2018/2/layout/IconLabelList"/>
    <dgm:cxn modelId="{2D50BAC8-3C06-4A1F-8D9F-214C2B32F9C0}" type="presParOf" srcId="{80969213-D76B-4D84-8E8A-532CF611D8E2}" destId="{B4ED9C4D-16E7-4035-8EC9-170BF6FEF591}" srcOrd="1" destOrd="0" presId="urn:microsoft.com/office/officeart/2018/2/layout/IconLabelList"/>
    <dgm:cxn modelId="{8BD589AC-A558-42A2-8D5E-4014469372E6}" type="presParOf" srcId="{80969213-D76B-4D84-8E8A-532CF611D8E2}" destId="{2F3FD8E5-A299-486E-8E65-BF6ECDF5F342}" srcOrd="2" destOrd="0" presId="urn:microsoft.com/office/officeart/2018/2/layout/IconLabelList"/>
    <dgm:cxn modelId="{99CB4C85-8948-4DBB-95E8-A79B304A00C5}" type="presParOf" srcId="{2B4717B2-AC54-4A7C-BCD6-B5A495A418DD}" destId="{FC3D6FD0-C171-4A24-83D4-67A5265A9E09}" srcOrd="3" destOrd="0" presId="urn:microsoft.com/office/officeart/2018/2/layout/IconLabelList"/>
    <dgm:cxn modelId="{289EF562-83FA-4615-BED1-237FF056B13A}" type="presParOf" srcId="{2B4717B2-AC54-4A7C-BCD6-B5A495A418DD}" destId="{106CA7BB-40A8-448E-8712-C91BB173CBF1}" srcOrd="4" destOrd="0" presId="urn:microsoft.com/office/officeart/2018/2/layout/IconLabelList"/>
    <dgm:cxn modelId="{54690AE4-39E9-4435-8F0F-1C642AB12413}" type="presParOf" srcId="{106CA7BB-40A8-448E-8712-C91BB173CBF1}" destId="{EE52E4CA-C5F1-4FC9-84B4-B50B04CDBE11}" srcOrd="0" destOrd="0" presId="urn:microsoft.com/office/officeart/2018/2/layout/IconLabelList"/>
    <dgm:cxn modelId="{2A7442AB-D25E-4755-A710-D021795E81F6}" type="presParOf" srcId="{106CA7BB-40A8-448E-8712-C91BB173CBF1}" destId="{D2271C8E-987B-4B2D-8AE1-178CEBC27D7D}" srcOrd="1" destOrd="0" presId="urn:microsoft.com/office/officeart/2018/2/layout/IconLabelList"/>
    <dgm:cxn modelId="{B8EFFD5C-1E00-4F60-B522-00688B85EB6E}" type="presParOf" srcId="{106CA7BB-40A8-448E-8712-C91BB173CBF1}" destId="{63CDC4F7-1D87-48EF-A955-6A301033C8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C6D35-111A-4089-9C4B-3BD87A1CA91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5F8BF8-F65E-4829-9778-28E4DCC6BE15}">
      <dgm:prSet/>
      <dgm:spPr/>
      <dgm:t>
        <a:bodyPr/>
        <a:lstStyle/>
        <a:p>
          <a:r>
            <a:rPr lang="en-US"/>
            <a:t>Equitable socio-economic development</a:t>
          </a:r>
        </a:p>
      </dgm:t>
    </dgm:pt>
    <dgm:pt modelId="{B7E7F588-1F10-40D0-8849-3BA97AD2AEFC}" type="parTrans" cxnId="{7C82876D-325F-4A8A-A243-5AFA6028D8BE}">
      <dgm:prSet/>
      <dgm:spPr/>
      <dgm:t>
        <a:bodyPr/>
        <a:lstStyle/>
        <a:p>
          <a:endParaRPr lang="en-US"/>
        </a:p>
      </dgm:t>
    </dgm:pt>
    <dgm:pt modelId="{94027585-3750-47E1-AD8A-B1DB352A849C}" type="sibTrans" cxnId="{7C82876D-325F-4A8A-A243-5AFA6028D8BE}">
      <dgm:prSet/>
      <dgm:spPr/>
      <dgm:t>
        <a:bodyPr/>
        <a:lstStyle/>
        <a:p>
          <a:endParaRPr lang="en-US"/>
        </a:p>
      </dgm:t>
    </dgm:pt>
    <dgm:pt modelId="{02B2D168-AA6F-40A2-ACC5-E344D667A5A1}">
      <dgm:prSet/>
      <dgm:spPr/>
      <dgm:t>
        <a:bodyPr/>
        <a:lstStyle/>
        <a:p>
          <a:r>
            <a:rPr lang="en-US" dirty="0"/>
            <a:t>Social protection &amp; Social Empowerment</a:t>
          </a:r>
        </a:p>
      </dgm:t>
    </dgm:pt>
    <dgm:pt modelId="{1A7116F5-94F0-43F8-BF00-24ECA987B0FB}" type="parTrans" cxnId="{F452A445-F717-4FD7-AC70-B42357B14E22}">
      <dgm:prSet/>
      <dgm:spPr/>
      <dgm:t>
        <a:bodyPr/>
        <a:lstStyle/>
        <a:p>
          <a:endParaRPr lang="en-US"/>
        </a:p>
      </dgm:t>
    </dgm:pt>
    <dgm:pt modelId="{576D34EA-D437-48B4-AC3D-54F242E592DF}" type="sibTrans" cxnId="{F452A445-F717-4FD7-AC70-B42357B14E22}">
      <dgm:prSet/>
      <dgm:spPr/>
      <dgm:t>
        <a:bodyPr/>
        <a:lstStyle/>
        <a:p>
          <a:endParaRPr lang="en-US"/>
        </a:p>
      </dgm:t>
    </dgm:pt>
    <dgm:pt modelId="{1B45CDF0-93B5-4A6D-BF2F-5D2F2779936F}">
      <dgm:prSet/>
      <dgm:spPr/>
      <dgm:t>
        <a:bodyPr/>
        <a:lstStyle/>
        <a:p>
          <a:r>
            <a:rPr lang="en-US"/>
            <a:t>Social justice and social inclusion</a:t>
          </a:r>
        </a:p>
      </dgm:t>
    </dgm:pt>
    <dgm:pt modelId="{64B7EF54-EE13-449C-8196-1C4B1402F31A}" type="parTrans" cxnId="{ACE4BCB4-56E6-4B89-ABD2-A47E53242C4A}">
      <dgm:prSet/>
      <dgm:spPr/>
      <dgm:t>
        <a:bodyPr/>
        <a:lstStyle/>
        <a:p>
          <a:endParaRPr lang="en-US"/>
        </a:p>
      </dgm:t>
    </dgm:pt>
    <dgm:pt modelId="{D4B5F5DA-75CE-47E2-8FBD-2782FE93AEC0}" type="sibTrans" cxnId="{ACE4BCB4-56E6-4B89-ABD2-A47E53242C4A}">
      <dgm:prSet/>
      <dgm:spPr/>
      <dgm:t>
        <a:bodyPr/>
        <a:lstStyle/>
        <a:p>
          <a:endParaRPr lang="en-US"/>
        </a:p>
      </dgm:t>
    </dgm:pt>
    <dgm:pt modelId="{830642D8-5914-458B-8391-84A7FBB5DD87}">
      <dgm:prSet/>
      <dgm:spPr/>
      <dgm:t>
        <a:bodyPr/>
        <a:lstStyle/>
        <a:p>
          <a:r>
            <a:rPr lang="en-US" dirty="0"/>
            <a:t>Women’s Advancement and Rights</a:t>
          </a:r>
        </a:p>
      </dgm:t>
    </dgm:pt>
    <dgm:pt modelId="{EFA66FE3-473E-48C0-B90C-9D05AD2DCE58}" type="parTrans" cxnId="{FDBBFA6C-5E4B-4E22-8652-B95823261308}">
      <dgm:prSet/>
      <dgm:spPr/>
      <dgm:t>
        <a:bodyPr/>
        <a:lstStyle/>
        <a:p>
          <a:endParaRPr lang="en-US"/>
        </a:p>
      </dgm:t>
    </dgm:pt>
    <dgm:pt modelId="{7F150436-E105-4C36-90AC-3C459AF7D30E}" type="sibTrans" cxnId="{FDBBFA6C-5E4B-4E22-8652-B95823261308}">
      <dgm:prSet/>
      <dgm:spPr/>
      <dgm:t>
        <a:bodyPr/>
        <a:lstStyle/>
        <a:p>
          <a:endParaRPr lang="en-US"/>
        </a:p>
      </dgm:t>
    </dgm:pt>
    <dgm:pt modelId="{CC7308F4-C539-48EE-909F-0669269AA9A4}">
      <dgm:prSet/>
      <dgm:spPr/>
      <dgm:t>
        <a:bodyPr/>
        <a:lstStyle/>
        <a:p>
          <a:r>
            <a:rPr lang="en-US" dirty="0"/>
            <a:t>Child Protection</a:t>
          </a:r>
        </a:p>
      </dgm:t>
    </dgm:pt>
    <dgm:pt modelId="{FE20E87A-15FB-4871-B09B-2877A41D0442}" type="parTrans" cxnId="{AAEFF62E-02F2-4CCC-87CC-286E44945CB4}">
      <dgm:prSet/>
      <dgm:spPr/>
      <dgm:t>
        <a:bodyPr/>
        <a:lstStyle/>
        <a:p>
          <a:endParaRPr lang="en-US"/>
        </a:p>
      </dgm:t>
    </dgm:pt>
    <dgm:pt modelId="{701066BE-04AD-4DD5-A221-5980B52601F0}" type="sibTrans" cxnId="{AAEFF62E-02F2-4CCC-87CC-286E44945CB4}">
      <dgm:prSet/>
      <dgm:spPr/>
      <dgm:t>
        <a:bodyPr/>
        <a:lstStyle/>
        <a:p>
          <a:endParaRPr lang="en-US"/>
        </a:p>
      </dgm:t>
    </dgm:pt>
    <dgm:pt modelId="{50146E34-475F-4434-9271-9FE27B292ACF}" type="pres">
      <dgm:prSet presAssocID="{324C6D35-111A-4089-9C4B-3BD87A1CA91C}" presName="outerComposite" presStyleCnt="0">
        <dgm:presLayoutVars>
          <dgm:chMax val="5"/>
          <dgm:dir/>
          <dgm:resizeHandles val="exact"/>
        </dgm:presLayoutVars>
      </dgm:prSet>
      <dgm:spPr/>
    </dgm:pt>
    <dgm:pt modelId="{70E1DA58-D7F3-418E-97D9-93C0CBD494A8}" type="pres">
      <dgm:prSet presAssocID="{324C6D35-111A-4089-9C4B-3BD87A1CA91C}" presName="dummyMaxCanvas" presStyleCnt="0">
        <dgm:presLayoutVars/>
      </dgm:prSet>
      <dgm:spPr/>
    </dgm:pt>
    <dgm:pt modelId="{D1515302-A360-41FC-B765-85912F8AB054}" type="pres">
      <dgm:prSet presAssocID="{324C6D35-111A-4089-9C4B-3BD87A1CA91C}" presName="FiveNodes_1" presStyleLbl="node1" presStyleIdx="0" presStyleCnt="5">
        <dgm:presLayoutVars>
          <dgm:bulletEnabled val="1"/>
        </dgm:presLayoutVars>
      </dgm:prSet>
      <dgm:spPr/>
    </dgm:pt>
    <dgm:pt modelId="{5798BF64-683D-4C35-8211-25C53F92F2A1}" type="pres">
      <dgm:prSet presAssocID="{324C6D35-111A-4089-9C4B-3BD87A1CA91C}" presName="FiveNodes_2" presStyleLbl="node1" presStyleIdx="1" presStyleCnt="5">
        <dgm:presLayoutVars>
          <dgm:bulletEnabled val="1"/>
        </dgm:presLayoutVars>
      </dgm:prSet>
      <dgm:spPr/>
    </dgm:pt>
    <dgm:pt modelId="{2CBB186F-BBD4-4A47-8FEC-FD7CB2A57CE4}" type="pres">
      <dgm:prSet presAssocID="{324C6D35-111A-4089-9C4B-3BD87A1CA91C}" presName="FiveNodes_3" presStyleLbl="node1" presStyleIdx="2" presStyleCnt="5">
        <dgm:presLayoutVars>
          <dgm:bulletEnabled val="1"/>
        </dgm:presLayoutVars>
      </dgm:prSet>
      <dgm:spPr/>
    </dgm:pt>
    <dgm:pt modelId="{71F61316-D964-4418-9F11-3D303C03BE25}" type="pres">
      <dgm:prSet presAssocID="{324C6D35-111A-4089-9C4B-3BD87A1CA91C}" presName="FiveNodes_4" presStyleLbl="node1" presStyleIdx="3" presStyleCnt="5">
        <dgm:presLayoutVars>
          <dgm:bulletEnabled val="1"/>
        </dgm:presLayoutVars>
      </dgm:prSet>
      <dgm:spPr/>
    </dgm:pt>
    <dgm:pt modelId="{E000B7BD-91B6-439E-B787-FC290D0524B2}" type="pres">
      <dgm:prSet presAssocID="{324C6D35-111A-4089-9C4B-3BD87A1CA91C}" presName="FiveNodes_5" presStyleLbl="node1" presStyleIdx="4" presStyleCnt="5">
        <dgm:presLayoutVars>
          <dgm:bulletEnabled val="1"/>
        </dgm:presLayoutVars>
      </dgm:prSet>
      <dgm:spPr/>
    </dgm:pt>
    <dgm:pt modelId="{B7B225ED-7D1B-4154-8D63-E9F0E09B559B}" type="pres">
      <dgm:prSet presAssocID="{324C6D35-111A-4089-9C4B-3BD87A1CA91C}" presName="FiveConn_1-2" presStyleLbl="fgAccFollowNode1" presStyleIdx="0" presStyleCnt="4">
        <dgm:presLayoutVars>
          <dgm:bulletEnabled val="1"/>
        </dgm:presLayoutVars>
      </dgm:prSet>
      <dgm:spPr/>
    </dgm:pt>
    <dgm:pt modelId="{2587D620-D028-4043-AFA5-63E8F122E980}" type="pres">
      <dgm:prSet presAssocID="{324C6D35-111A-4089-9C4B-3BD87A1CA91C}" presName="FiveConn_2-3" presStyleLbl="fgAccFollowNode1" presStyleIdx="1" presStyleCnt="4">
        <dgm:presLayoutVars>
          <dgm:bulletEnabled val="1"/>
        </dgm:presLayoutVars>
      </dgm:prSet>
      <dgm:spPr/>
    </dgm:pt>
    <dgm:pt modelId="{E5381EC3-8EE7-4BE7-B2B9-8C788BD93FF5}" type="pres">
      <dgm:prSet presAssocID="{324C6D35-111A-4089-9C4B-3BD87A1CA91C}" presName="FiveConn_3-4" presStyleLbl="fgAccFollowNode1" presStyleIdx="2" presStyleCnt="4">
        <dgm:presLayoutVars>
          <dgm:bulletEnabled val="1"/>
        </dgm:presLayoutVars>
      </dgm:prSet>
      <dgm:spPr/>
    </dgm:pt>
    <dgm:pt modelId="{B2CD8425-A880-48A7-A80C-A33CD2AA15F1}" type="pres">
      <dgm:prSet presAssocID="{324C6D35-111A-4089-9C4B-3BD87A1CA91C}" presName="FiveConn_4-5" presStyleLbl="fgAccFollowNode1" presStyleIdx="3" presStyleCnt="4">
        <dgm:presLayoutVars>
          <dgm:bulletEnabled val="1"/>
        </dgm:presLayoutVars>
      </dgm:prSet>
      <dgm:spPr/>
    </dgm:pt>
    <dgm:pt modelId="{35DBD4B1-D403-4629-8B57-7C343948CFBA}" type="pres">
      <dgm:prSet presAssocID="{324C6D35-111A-4089-9C4B-3BD87A1CA91C}" presName="FiveNodes_1_text" presStyleLbl="node1" presStyleIdx="4" presStyleCnt="5">
        <dgm:presLayoutVars>
          <dgm:bulletEnabled val="1"/>
        </dgm:presLayoutVars>
      </dgm:prSet>
      <dgm:spPr/>
    </dgm:pt>
    <dgm:pt modelId="{B15C7628-4190-4F08-8871-F734001D3BEE}" type="pres">
      <dgm:prSet presAssocID="{324C6D35-111A-4089-9C4B-3BD87A1CA91C}" presName="FiveNodes_2_text" presStyleLbl="node1" presStyleIdx="4" presStyleCnt="5">
        <dgm:presLayoutVars>
          <dgm:bulletEnabled val="1"/>
        </dgm:presLayoutVars>
      </dgm:prSet>
      <dgm:spPr/>
    </dgm:pt>
    <dgm:pt modelId="{17B8AD41-0B33-4D56-9BB3-871BF4F9A55E}" type="pres">
      <dgm:prSet presAssocID="{324C6D35-111A-4089-9C4B-3BD87A1CA91C}" presName="FiveNodes_3_text" presStyleLbl="node1" presStyleIdx="4" presStyleCnt="5">
        <dgm:presLayoutVars>
          <dgm:bulletEnabled val="1"/>
        </dgm:presLayoutVars>
      </dgm:prSet>
      <dgm:spPr/>
    </dgm:pt>
    <dgm:pt modelId="{0330D849-0F29-4D1F-8741-AFDFB1E0E42F}" type="pres">
      <dgm:prSet presAssocID="{324C6D35-111A-4089-9C4B-3BD87A1CA91C}" presName="FiveNodes_4_text" presStyleLbl="node1" presStyleIdx="4" presStyleCnt="5">
        <dgm:presLayoutVars>
          <dgm:bulletEnabled val="1"/>
        </dgm:presLayoutVars>
      </dgm:prSet>
      <dgm:spPr/>
    </dgm:pt>
    <dgm:pt modelId="{2DBB31CA-CD8B-4137-AB87-D647E11591DC}" type="pres">
      <dgm:prSet presAssocID="{324C6D35-111A-4089-9C4B-3BD87A1CA91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5945B06-2B69-48FC-9A5C-ED8C90501455}" type="presOf" srcId="{830642D8-5914-458B-8391-84A7FBB5DD87}" destId="{0330D849-0F29-4D1F-8741-AFDFB1E0E42F}" srcOrd="1" destOrd="0" presId="urn:microsoft.com/office/officeart/2005/8/layout/vProcess5"/>
    <dgm:cxn modelId="{EF7CF30A-C87E-43FF-868C-878D75044E4B}" type="presOf" srcId="{576D34EA-D437-48B4-AC3D-54F242E592DF}" destId="{2587D620-D028-4043-AFA5-63E8F122E980}" srcOrd="0" destOrd="0" presId="urn:microsoft.com/office/officeart/2005/8/layout/vProcess5"/>
    <dgm:cxn modelId="{7490FE22-B617-4824-A8F4-3AA7F337E2B4}" type="presOf" srcId="{02B2D168-AA6F-40A2-ACC5-E344D667A5A1}" destId="{B15C7628-4190-4F08-8871-F734001D3BEE}" srcOrd="1" destOrd="0" presId="urn:microsoft.com/office/officeart/2005/8/layout/vProcess5"/>
    <dgm:cxn modelId="{AC923E26-7EA5-4C46-B572-A5551A945DCB}" type="presOf" srcId="{7F150436-E105-4C36-90AC-3C459AF7D30E}" destId="{B2CD8425-A880-48A7-A80C-A33CD2AA15F1}" srcOrd="0" destOrd="0" presId="urn:microsoft.com/office/officeart/2005/8/layout/vProcess5"/>
    <dgm:cxn modelId="{AAEFF62E-02F2-4CCC-87CC-286E44945CB4}" srcId="{324C6D35-111A-4089-9C4B-3BD87A1CA91C}" destId="{CC7308F4-C539-48EE-909F-0669269AA9A4}" srcOrd="4" destOrd="0" parTransId="{FE20E87A-15FB-4871-B09B-2877A41D0442}" sibTransId="{701066BE-04AD-4DD5-A221-5980B52601F0}"/>
    <dgm:cxn modelId="{4EC13E32-3894-4835-819A-54BE7E0D3C41}" type="presOf" srcId="{D4B5F5DA-75CE-47E2-8FBD-2782FE93AEC0}" destId="{E5381EC3-8EE7-4BE7-B2B9-8C788BD93FF5}" srcOrd="0" destOrd="0" presId="urn:microsoft.com/office/officeart/2005/8/layout/vProcess5"/>
    <dgm:cxn modelId="{6B257362-5F18-4BD2-BB67-6954397740BB}" type="presOf" srcId="{895F8BF8-F65E-4829-9778-28E4DCC6BE15}" destId="{35DBD4B1-D403-4629-8B57-7C343948CFBA}" srcOrd="1" destOrd="0" presId="urn:microsoft.com/office/officeart/2005/8/layout/vProcess5"/>
    <dgm:cxn modelId="{F452A445-F717-4FD7-AC70-B42357B14E22}" srcId="{324C6D35-111A-4089-9C4B-3BD87A1CA91C}" destId="{02B2D168-AA6F-40A2-ACC5-E344D667A5A1}" srcOrd="1" destOrd="0" parTransId="{1A7116F5-94F0-43F8-BF00-24ECA987B0FB}" sibTransId="{576D34EA-D437-48B4-AC3D-54F242E592DF}"/>
    <dgm:cxn modelId="{BEE01448-E7C5-435D-969F-73C73CC7F8CF}" type="presOf" srcId="{CC7308F4-C539-48EE-909F-0669269AA9A4}" destId="{E000B7BD-91B6-439E-B787-FC290D0524B2}" srcOrd="0" destOrd="0" presId="urn:microsoft.com/office/officeart/2005/8/layout/vProcess5"/>
    <dgm:cxn modelId="{FDBBFA6C-5E4B-4E22-8652-B95823261308}" srcId="{324C6D35-111A-4089-9C4B-3BD87A1CA91C}" destId="{830642D8-5914-458B-8391-84A7FBB5DD87}" srcOrd="3" destOrd="0" parTransId="{EFA66FE3-473E-48C0-B90C-9D05AD2DCE58}" sibTransId="{7F150436-E105-4C36-90AC-3C459AF7D30E}"/>
    <dgm:cxn modelId="{7C82876D-325F-4A8A-A243-5AFA6028D8BE}" srcId="{324C6D35-111A-4089-9C4B-3BD87A1CA91C}" destId="{895F8BF8-F65E-4829-9778-28E4DCC6BE15}" srcOrd="0" destOrd="0" parTransId="{B7E7F588-1F10-40D0-8849-3BA97AD2AEFC}" sibTransId="{94027585-3750-47E1-AD8A-B1DB352A849C}"/>
    <dgm:cxn modelId="{E4EEC56E-986A-45A9-BC3B-796604F11D39}" type="presOf" srcId="{94027585-3750-47E1-AD8A-B1DB352A849C}" destId="{B7B225ED-7D1B-4154-8D63-E9F0E09B559B}" srcOrd="0" destOrd="0" presId="urn:microsoft.com/office/officeart/2005/8/layout/vProcess5"/>
    <dgm:cxn modelId="{CA96406F-8A34-4B3E-87D5-9C17E8D0C96C}" type="presOf" srcId="{02B2D168-AA6F-40A2-ACC5-E344D667A5A1}" destId="{5798BF64-683D-4C35-8211-25C53F92F2A1}" srcOrd="0" destOrd="0" presId="urn:microsoft.com/office/officeart/2005/8/layout/vProcess5"/>
    <dgm:cxn modelId="{7C4FBE74-9A31-45A8-BBD0-8F30E15DF6A9}" type="presOf" srcId="{324C6D35-111A-4089-9C4B-3BD87A1CA91C}" destId="{50146E34-475F-4434-9271-9FE27B292ACF}" srcOrd="0" destOrd="0" presId="urn:microsoft.com/office/officeart/2005/8/layout/vProcess5"/>
    <dgm:cxn modelId="{2413F856-7F00-4E35-9ADE-DDC379F19B7B}" type="presOf" srcId="{1B45CDF0-93B5-4A6D-BF2F-5D2F2779936F}" destId="{17B8AD41-0B33-4D56-9BB3-871BF4F9A55E}" srcOrd="1" destOrd="0" presId="urn:microsoft.com/office/officeart/2005/8/layout/vProcess5"/>
    <dgm:cxn modelId="{ACE4BCB4-56E6-4B89-ABD2-A47E53242C4A}" srcId="{324C6D35-111A-4089-9C4B-3BD87A1CA91C}" destId="{1B45CDF0-93B5-4A6D-BF2F-5D2F2779936F}" srcOrd="2" destOrd="0" parTransId="{64B7EF54-EE13-449C-8196-1C4B1402F31A}" sibTransId="{D4B5F5DA-75CE-47E2-8FBD-2782FE93AEC0}"/>
    <dgm:cxn modelId="{F92EEDD4-C7BB-4EDF-B206-64022EC59E73}" type="presOf" srcId="{895F8BF8-F65E-4829-9778-28E4DCC6BE15}" destId="{D1515302-A360-41FC-B765-85912F8AB054}" srcOrd="0" destOrd="0" presId="urn:microsoft.com/office/officeart/2005/8/layout/vProcess5"/>
    <dgm:cxn modelId="{21FECAE3-75E1-4C2F-922F-AECC84664DC7}" type="presOf" srcId="{CC7308F4-C539-48EE-909F-0669269AA9A4}" destId="{2DBB31CA-CD8B-4137-AB87-D647E11591DC}" srcOrd="1" destOrd="0" presId="urn:microsoft.com/office/officeart/2005/8/layout/vProcess5"/>
    <dgm:cxn modelId="{1B88B5F6-C4A7-4994-8743-FECD7DBB4A5B}" type="presOf" srcId="{830642D8-5914-458B-8391-84A7FBB5DD87}" destId="{71F61316-D964-4418-9F11-3D303C03BE25}" srcOrd="0" destOrd="0" presId="urn:microsoft.com/office/officeart/2005/8/layout/vProcess5"/>
    <dgm:cxn modelId="{33A8DEF6-D29F-45B5-AC2A-0697173CD82C}" type="presOf" srcId="{1B45CDF0-93B5-4A6D-BF2F-5D2F2779936F}" destId="{2CBB186F-BBD4-4A47-8FEC-FD7CB2A57CE4}" srcOrd="0" destOrd="0" presId="urn:microsoft.com/office/officeart/2005/8/layout/vProcess5"/>
    <dgm:cxn modelId="{84A2BDA2-AC3B-4EBB-A7AA-AAEAF5B96D59}" type="presParOf" srcId="{50146E34-475F-4434-9271-9FE27B292ACF}" destId="{70E1DA58-D7F3-418E-97D9-93C0CBD494A8}" srcOrd="0" destOrd="0" presId="urn:microsoft.com/office/officeart/2005/8/layout/vProcess5"/>
    <dgm:cxn modelId="{78A86956-B84B-41AD-921F-DC6C330F2E4E}" type="presParOf" srcId="{50146E34-475F-4434-9271-9FE27B292ACF}" destId="{D1515302-A360-41FC-B765-85912F8AB054}" srcOrd="1" destOrd="0" presId="urn:microsoft.com/office/officeart/2005/8/layout/vProcess5"/>
    <dgm:cxn modelId="{EA72E903-3867-430B-B1F4-D2DDA5F6B375}" type="presParOf" srcId="{50146E34-475F-4434-9271-9FE27B292ACF}" destId="{5798BF64-683D-4C35-8211-25C53F92F2A1}" srcOrd="2" destOrd="0" presId="urn:microsoft.com/office/officeart/2005/8/layout/vProcess5"/>
    <dgm:cxn modelId="{198D0F0B-0EF1-4C8B-93D7-08BF4C612B7D}" type="presParOf" srcId="{50146E34-475F-4434-9271-9FE27B292ACF}" destId="{2CBB186F-BBD4-4A47-8FEC-FD7CB2A57CE4}" srcOrd="3" destOrd="0" presId="urn:microsoft.com/office/officeart/2005/8/layout/vProcess5"/>
    <dgm:cxn modelId="{03FAB101-C4A5-4605-9AC7-E2BF62D1C062}" type="presParOf" srcId="{50146E34-475F-4434-9271-9FE27B292ACF}" destId="{71F61316-D964-4418-9F11-3D303C03BE25}" srcOrd="4" destOrd="0" presId="urn:microsoft.com/office/officeart/2005/8/layout/vProcess5"/>
    <dgm:cxn modelId="{2288A4D9-AB19-4699-909C-477941844BAE}" type="presParOf" srcId="{50146E34-475F-4434-9271-9FE27B292ACF}" destId="{E000B7BD-91B6-439E-B787-FC290D0524B2}" srcOrd="5" destOrd="0" presId="urn:microsoft.com/office/officeart/2005/8/layout/vProcess5"/>
    <dgm:cxn modelId="{856A722F-D7EF-4012-A317-D263B7CE1703}" type="presParOf" srcId="{50146E34-475F-4434-9271-9FE27B292ACF}" destId="{B7B225ED-7D1B-4154-8D63-E9F0E09B559B}" srcOrd="6" destOrd="0" presId="urn:microsoft.com/office/officeart/2005/8/layout/vProcess5"/>
    <dgm:cxn modelId="{CF790F35-9442-4AC3-B5FA-0ECF6D6497E5}" type="presParOf" srcId="{50146E34-475F-4434-9271-9FE27B292ACF}" destId="{2587D620-D028-4043-AFA5-63E8F122E980}" srcOrd="7" destOrd="0" presId="urn:microsoft.com/office/officeart/2005/8/layout/vProcess5"/>
    <dgm:cxn modelId="{9D5968AB-26B7-46C8-B409-3CA9C98AFF66}" type="presParOf" srcId="{50146E34-475F-4434-9271-9FE27B292ACF}" destId="{E5381EC3-8EE7-4BE7-B2B9-8C788BD93FF5}" srcOrd="8" destOrd="0" presId="urn:microsoft.com/office/officeart/2005/8/layout/vProcess5"/>
    <dgm:cxn modelId="{2F27EEAE-F40B-4BCB-839E-3221CEC2E47A}" type="presParOf" srcId="{50146E34-475F-4434-9271-9FE27B292ACF}" destId="{B2CD8425-A880-48A7-A80C-A33CD2AA15F1}" srcOrd="9" destOrd="0" presId="urn:microsoft.com/office/officeart/2005/8/layout/vProcess5"/>
    <dgm:cxn modelId="{70B2FB09-7AA7-46E6-A514-CC52034F2502}" type="presParOf" srcId="{50146E34-475F-4434-9271-9FE27B292ACF}" destId="{35DBD4B1-D403-4629-8B57-7C343948CFBA}" srcOrd="10" destOrd="0" presId="urn:microsoft.com/office/officeart/2005/8/layout/vProcess5"/>
    <dgm:cxn modelId="{147F555E-5C1D-41CF-B35E-E3CCEFBA166C}" type="presParOf" srcId="{50146E34-475F-4434-9271-9FE27B292ACF}" destId="{B15C7628-4190-4F08-8871-F734001D3BEE}" srcOrd="11" destOrd="0" presId="urn:microsoft.com/office/officeart/2005/8/layout/vProcess5"/>
    <dgm:cxn modelId="{12710754-570B-4A94-830F-DFD1F36A88F7}" type="presParOf" srcId="{50146E34-475F-4434-9271-9FE27B292ACF}" destId="{17B8AD41-0B33-4D56-9BB3-871BF4F9A55E}" srcOrd="12" destOrd="0" presId="urn:microsoft.com/office/officeart/2005/8/layout/vProcess5"/>
    <dgm:cxn modelId="{602F65BA-341A-429A-93FE-352E464D8DED}" type="presParOf" srcId="{50146E34-475F-4434-9271-9FE27B292ACF}" destId="{0330D849-0F29-4D1F-8741-AFDFB1E0E42F}" srcOrd="13" destOrd="0" presId="urn:microsoft.com/office/officeart/2005/8/layout/vProcess5"/>
    <dgm:cxn modelId="{E5CAEC4D-92F9-468B-A2BF-486EEE239A83}" type="presParOf" srcId="{50146E34-475F-4434-9271-9FE27B292ACF}" destId="{2DBB31CA-CD8B-4137-AB87-D647E11591D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63CCB3-90DC-4A67-942A-4F8D696FBD0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96BFB-9CFB-42D8-9BDC-0548CEE7B43A}">
      <dgm:prSet/>
      <dgm:spPr/>
      <dgm:t>
        <a:bodyPr/>
        <a:lstStyle/>
        <a:p>
          <a:r>
            <a:rPr lang="en-US"/>
            <a:t>Social Work activities led by Social Welfare Ministry</a:t>
          </a:r>
        </a:p>
      </dgm:t>
    </dgm:pt>
    <dgm:pt modelId="{B22B3B1B-FED9-4DFF-9C75-89FFC782075A}" type="parTrans" cxnId="{A7E6D604-0F4D-48AE-A5DB-22464245B662}">
      <dgm:prSet/>
      <dgm:spPr/>
      <dgm:t>
        <a:bodyPr/>
        <a:lstStyle/>
        <a:p>
          <a:endParaRPr lang="en-US"/>
        </a:p>
      </dgm:t>
    </dgm:pt>
    <dgm:pt modelId="{4FC6C915-892A-46A7-B940-64521E89C200}" type="sibTrans" cxnId="{A7E6D604-0F4D-48AE-A5DB-22464245B662}">
      <dgm:prSet/>
      <dgm:spPr/>
      <dgm:t>
        <a:bodyPr/>
        <a:lstStyle/>
        <a:p>
          <a:endParaRPr lang="en-US"/>
        </a:p>
      </dgm:t>
    </dgm:pt>
    <dgm:pt modelId="{3AB58298-0A31-4957-913E-4564ADA7F75E}">
      <dgm:prSet/>
      <dgm:spPr/>
      <dgm:t>
        <a:bodyPr/>
        <a:lstStyle/>
        <a:p>
          <a:r>
            <a:rPr lang="en-US" dirty="0"/>
            <a:t>Connection with other Government Institutions</a:t>
          </a:r>
        </a:p>
      </dgm:t>
    </dgm:pt>
    <dgm:pt modelId="{5621C977-6370-451A-8312-7E65C834738F}" type="parTrans" cxnId="{36C4BE7E-C0BF-4C41-908F-22263EB80ED3}">
      <dgm:prSet/>
      <dgm:spPr/>
      <dgm:t>
        <a:bodyPr/>
        <a:lstStyle/>
        <a:p>
          <a:endParaRPr lang="en-US"/>
        </a:p>
      </dgm:t>
    </dgm:pt>
    <dgm:pt modelId="{3FFAB833-9644-437B-B073-91CF2F6279D7}" type="sibTrans" cxnId="{36C4BE7E-C0BF-4C41-908F-22263EB80ED3}">
      <dgm:prSet/>
      <dgm:spPr/>
      <dgm:t>
        <a:bodyPr/>
        <a:lstStyle/>
        <a:p>
          <a:endParaRPr lang="en-US"/>
        </a:p>
      </dgm:t>
    </dgm:pt>
    <dgm:pt modelId="{9A6534F5-E685-433B-9F62-FBA875475368}">
      <dgm:prSet/>
      <dgm:spPr/>
      <dgm:t>
        <a:bodyPr/>
        <a:lstStyle/>
        <a:p>
          <a:r>
            <a:rPr lang="en-US" dirty="0"/>
            <a:t>It provided support to Vulnerable people.</a:t>
          </a:r>
        </a:p>
        <a:p>
          <a:r>
            <a:rPr lang="en-US" dirty="0"/>
            <a:t> Here vulnerable people means:</a:t>
          </a:r>
        </a:p>
      </dgm:t>
    </dgm:pt>
    <dgm:pt modelId="{084B788A-DF59-4A98-96C1-E93C11929E86}" type="parTrans" cxnId="{A343B38C-4D24-4115-8163-E7A2FACB4789}">
      <dgm:prSet/>
      <dgm:spPr/>
      <dgm:t>
        <a:bodyPr/>
        <a:lstStyle/>
        <a:p>
          <a:endParaRPr lang="en-US"/>
        </a:p>
      </dgm:t>
    </dgm:pt>
    <dgm:pt modelId="{711A00AB-73B7-4D92-A650-A4F834C95AA5}" type="sibTrans" cxnId="{A343B38C-4D24-4115-8163-E7A2FACB4789}">
      <dgm:prSet/>
      <dgm:spPr/>
      <dgm:t>
        <a:bodyPr/>
        <a:lstStyle/>
        <a:p>
          <a:endParaRPr lang="en-US"/>
        </a:p>
      </dgm:t>
    </dgm:pt>
    <dgm:pt modelId="{AE750332-8862-4AB8-BD52-EBF838222E37}">
      <dgm:prSet/>
      <dgm:spPr/>
      <dgm:t>
        <a:bodyPr/>
        <a:lstStyle/>
        <a:p>
          <a:r>
            <a:rPr lang="en-US" dirty="0"/>
            <a:t>Old-age people</a:t>
          </a:r>
        </a:p>
      </dgm:t>
    </dgm:pt>
    <dgm:pt modelId="{7C27D3CF-CA95-4BA7-BD6B-86F74CB1FE18}" type="parTrans" cxnId="{E5C96D49-CC73-40FA-8006-70EFF0757F92}">
      <dgm:prSet/>
      <dgm:spPr/>
      <dgm:t>
        <a:bodyPr/>
        <a:lstStyle/>
        <a:p>
          <a:endParaRPr lang="en-US"/>
        </a:p>
      </dgm:t>
    </dgm:pt>
    <dgm:pt modelId="{A92A5289-D4EB-4D8E-99F5-C7095BC491B3}" type="sibTrans" cxnId="{E5C96D49-CC73-40FA-8006-70EFF0757F92}">
      <dgm:prSet/>
      <dgm:spPr/>
      <dgm:t>
        <a:bodyPr/>
        <a:lstStyle/>
        <a:p>
          <a:endParaRPr lang="en-US"/>
        </a:p>
      </dgm:t>
    </dgm:pt>
    <dgm:pt modelId="{19CCA9E8-C55C-491A-99B7-883054149EC1}">
      <dgm:prSet/>
      <dgm:spPr/>
      <dgm:t>
        <a:bodyPr/>
        <a:lstStyle/>
        <a:p>
          <a:r>
            <a:rPr lang="en-US" dirty="0"/>
            <a:t>Widow, Deserted, and Destitute Women</a:t>
          </a:r>
        </a:p>
      </dgm:t>
    </dgm:pt>
    <dgm:pt modelId="{E569545F-5EC7-4719-A6C8-9F52CC661D83}" type="parTrans" cxnId="{42131386-3808-429C-9CAF-40832E4BF05A}">
      <dgm:prSet/>
      <dgm:spPr/>
      <dgm:t>
        <a:bodyPr/>
        <a:lstStyle/>
        <a:p>
          <a:endParaRPr lang="en-US"/>
        </a:p>
      </dgm:t>
    </dgm:pt>
    <dgm:pt modelId="{6CAABC74-673A-46D3-90D0-BB9B5AFA3D2D}" type="sibTrans" cxnId="{42131386-3808-429C-9CAF-40832E4BF05A}">
      <dgm:prSet/>
      <dgm:spPr/>
      <dgm:t>
        <a:bodyPr/>
        <a:lstStyle/>
        <a:p>
          <a:endParaRPr lang="en-US"/>
        </a:p>
      </dgm:t>
    </dgm:pt>
    <dgm:pt modelId="{0DB748FF-F323-40B8-97F9-EBC972AE023D}">
      <dgm:prSet/>
      <dgm:spPr/>
      <dgm:t>
        <a:bodyPr/>
        <a:lstStyle/>
        <a:p>
          <a:r>
            <a:rPr lang="en-US" dirty="0"/>
            <a:t>Disable people</a:t>
          </a:r>
        </a:p>
      </dgm:t>
    </dgm:pt>
    <dgm:pt modelId="{E5B98588-062D-44B5-9763-0F1FB534F6B5}" type="parTrans" cxnId="{D57C6B04-FA44-41BA-85B4-52E17161B3DD}">
      <dgm:prSet/>
      <dgm:spPr/>
      <dgm:t>
        <a:bodyPr/>
        <a:lstStyle/>
        <a:p>
          <a:endParaRPr lang="en-US"/>
        </a:p>
      </dgm:t>
    </dgm:pt>
    <dgm:pt modelId="{6F289FA2-255B-4161-8247-6A92933301FD}" type="sibTrans" cxnId="{D57C6B04-FA44-41BA-85B4-52E17161B3DD}">
      <dgm:prSet/>
      <dgm:spPr/>
      <dgm:t>
        <a:bodyPr/>
        <a:lstStyle/>
        <a:p>
          <a:endParaRPr lang="en-US"/>
        </a:p>
      </dgm:t>
    </dgm:pt>
    <dgm:pt modelId="{96A344BB-F3E5-4667-95A7-1C12BC30131E}">
      <dgm:prSet/>
      <dgm:spPr/>
      <dgm:t>
        <a:bodyPr/>
        <a:lstStyle/>
        <a:p>
          <a:r>
            <a:rPr lang="en-US" dirty="0"/>
            <a:t>Orphan</a:t>
          </a:r>
        </a:p>
      </dgm:t>
    </dgm:pt>
    <dgm:pt modelId="{AF4248F2-0BE6-48D5-921D-9449189F7219}" type="parTrans" cxnId="{5443CF62-9AD5-4586-9CF6-7705FCE61782}">
      <dgm:prSet/>
      <dgm:spPr/>
      <dgm:t>
        <a:bodyPr/>
        <a:lstStyle/>
        <a:p>
          <a:endParaRPr lang="en-US"/>
        </a:p>
      </dgm:t>
    </dgm:pt>
    <dgm:pt modelId="{016B28CB-8781-42C3-8B79-D9E5F7BBE97C}" type="sibTrans" cxnId="{5443CF62-9AD5-4586-9CF6-7705FCE61782}">
      <dgm:prSet/>
      <dgm:spPr/>
      <dgm:t>
        <a:bodyPr/>
        <a:lstStyle/>
        <a:p>
          <a:endParaRPr lang="en-US"/>
        </a:p>
      </dgm:t>
    </dgm:pt>
    <dgm:pt modelId="{B3DB1D1E-A2DC-4DDF-AEE6-B07912832284}">
      <dgm:prSet/>
      <dgm:spPr/>
      <dgm:t>
        <a:bodyPr/>
        <a:lstStyle/>
        <a:p>
          <a:r>
            <a:rPr lang="en-US"/>
            <a:t>Beggar/Homeless</a:t>
          </a:r>
        </a:p>
      </dgm:t>
    </dgm:pt>
    <dgm:pt modelId="{5F454BD1-51F6-4C7B-93EB-3D54B7FCA2F4}" type="parTrans" cxnId="{0D4EFEA6-86CE-40C6-9DCB-29C7D0B959BB}">
      <dgm:prSet/>
      <dgm:spPr/>
      <dgm:t>
        <a:bodyPr/>
        <a:lstStyle/>
        <a:p>
          <a:endParaRPr lang="en-US"/>
        </a:p>
      </dgm:t>
    </dgm:pt>
    <dgm:pt modelId="{C411B1BE-AE1D-4722-A539-1968E5ACDCD7}" type="sibTrans" cxnId="{0D4EFEA6-86CE-40C6-9DCB-29C7D0B959BB}">
      <dgm:prSet/>
      <dgm:spPr/>
      <dgm:t>
        <a:bodyPr/>
        <a:lstStyle/>
        <a:p>
          <a:endParaRPr lang="en-US"/>
        </a:p>
      </dgm:t>
    </dgm:pt>
    <dgm:pt modelId="{DD6EA316-8717-40A6-8DAA-5F36F95BF06A}">
      <dgm:prSet/>
      <dgm:spPr/>
      <dgm:t>
        <a:bodyPr/>
        <a:lstStyle/>
        <a:p>
          <a:r>
            <a:rPr lang="en-US" dirty="0"/>
            <a:t>Street Children</a:t>
          </a:r>
        </a:p>
      </dgm:t>
    </dgm:pt>
    <dgm:pt modelId="{F0AEF537-65F2-4EA1-AB62-3668ED334DFA}" type="parTrans" cxnId="{266D92C2-FB0B-45FF-A11A-01FE2B60CAC0}">
      <dgm:prSet/>
      <dgm:spPr/>
      <dgm:t>
        <a:bodyPr/>
        <a:lstStyle/>
        <a:p>
          <a:endParaRPr lang="en-US"/>
        </a:p>
      </dgm:t>
    </dgm:pt>
    <dgm:pt modelId="{44F7FA10-CB9F-4AE1-9DA6-027A5A8AA9DB}" type="sibTrans" cxnId="{266D92C2-FB0B-45FF-A11A-01FE2B60CAC0}">
      <dgm:prSet/>
      <dgm:spPr/>
      <dgm:t>
        <a:bodyPr/>
        <a:lstStyle/>
        <a:p>
          <a:endParaRPr lang="en-US"/>
        </a:p>
      </dgm:t>
    </dgm:pt>
    <dgm:pt modelId="{62130524-7F35-4D66-8EB5-6D6D96D8737B}">
      <dgm:prSet/>
      <dgm:spPr/>
      <dgm:t>
        <a:bodyPr/>
        <a:lstStyle/>
        <a:p>
          <a:r>
            <a:rPr lang="en-US" dirty="0"/>
            <a:t>Transgender people</a:t>
          </a:r>
        </a:p>
      </dgm:t>
    </dgm:pt>
    <dgm:pt modelId="{B4354A13-FEC7-4338-A114-E79D3CA38A3A}" type="parTrans" cxnId="{3EA789C2-CD38-476F-B9D8-260B944F69C0}">
      <dgm:prSet/>
      <dgm:spPr/>
      <dgm:t>
        <a:bodyPr/>
        <a:lstStyle/>
        <a:p>
          <a:endParaRPr lang="en-US"/>
        </a:p>
      </dgm:t>
    </dgm:pt>
    <dgm:pt modelId="{65D91D74-C7EC-4278-9D4A-2C4C325B05AA}" type="sibTrans" cxnId="{3EA789C2-CD38-476F-B9D8-260B944F69C0}">
      <dgm:prSet/>
      <dgm:spPr/>
      <dgm:t>
        <a:bodyPr/>
        <a:lstStyle/>
        <a:p>
          <a:endParaRPr lang="en-US"/>
        </a:p>
      </dgm:t>
    </dgm:pt>
    <dgm:pt modelId="{74DDCAE9-F598-4C7F-B1EE-5C1A4491642C}">
      <dgm:prSet/>
      <dgm:spPr/>
      <dgm:t>
        <a:bodyPr/>
        <a:lstStyle/>
        <a:p>
          <a:r>
            <a:rPr lang="en-US" dirty="0"/>
            <a:t>Ethnic Minority</a:t>
          </a:r>
        </a:p>
      </dgm:t>
    </dgm:pt>
    <dgm:pt modelId="{78C06A81-E014-42DE-BE9B-25707E755E8D}" type="parTrans" cxnId="{6B796876-9CEB-40D5-BD28-BD589047E5FC}">
      <dgm:prSet/>
      <dgm:spPr/>
      <dgm:t>
        <a:bodyPr/>
        <a:lstStyle/>
        <a:p>
          <a:endParaRPr lang="en-US"/>
        </a:p>
      </dgm:t>
    </dgm:pt>
    <dgm:pt modelId="{A119E90E-2700-4E69-8E19-5BBC6528FA51}" type="sibTrans" cxnId="{6B796876-9CEB-40D5-BD28-BD589047E5FC}">
      <dgm:prSet/>
      <dgm:spPr/>
      <dgm:t>
        <a:bodyPr/>
        <a:lstStyle/>
        <a:p>
          <a:endParaRPr lang="en-US"/>
        </a:p>
      </dgm:t>
    </dgm:pt>
    <dgm:pt modelId="{DB1F0DA5-6F96-4308-BAFB-773B6A367917}" type="pres">
      <dgm:prSet presAssocID="{E563CCB3-90DC-4A67-942A-4F8D696FBD0F}" presName="Name0" presStyleCnt="0">
        <dgm:presLayoutVars>
          <dgm:dir/>
          <dgm:resizeHandles val="exact"/>
        </dgm:presLayoutVars>
      </dgm:prSet>
      <dgm:spPr/>
    </dgm:pt>
    <dgm:pt modelId="{DC43CA7C-DA4E-477F-849B-A8731A43031A}" type="pres">
      <dgm:prSet presAssocID="{9B096BFB-9CFB-42D8-9BDC-0548CEE7B43A}" presName="node" presStyleLbl="node1" presStyleIdx="0" presStyleCnt="3">
        <dgm:presLayoutVars>
          <dgm:bulletEnabled val="1"/>
        </dgm:presLayoutVars>
      </dgm:prSet>
      <dgm:spPr/>
    </dgm:pt>
    <dgm:pt modelId="{81A24BEB-653C-4916-B17B-6F546A34D06E}" type="pres">
      <dgm:prSet presAssocID="{4FC6C915-892A-46A7-B940-64521E89C200}" presName="sibTrans" presStyleLbl="sibTrans1D1" presStyleIdx="0" presStyleCnt="2"/>
      <dgm:spPr/>
    </dgm:pt>
    <dgm:pt modelId="{162A4F96-B5B5-42E1-8300-500F7C46EC36}" type="pres">
      <dgm:prSet presAssocID="{4FC6C915-892A-46A7-B940-64521E89C200}" presName="connectorText" presStyleLbl="sibTrans1D1" presStyleIdx="0" presStyleCnt="2"/>
      <dgm:spPr/>
    </dgm:pt>
    <dgm:pt modelId="{BE0E8328-5E8F-4EC7-A3E0-2767E9625B69}" type="pres">
      <dgm:prSet presAssocID="{3AB58298-0A31-4957-913E-4564ADA7F75E}" presName="node" presStyleLbl="node1" presStyleIdx="1" presStyleCnt="3">
        <dgm:presLayoutVars>
          <dgm:bulletEnabled val="1"/>
        </dgm:presLayoutVars>
      </dgm:prSet>
      <dgm:spPr/>
    </dgm:pt>
    <dgm:pt modelId="{004B7A67-B9F4-49A7-8DD5-DD907B3AAFC7}" type="pres">
      <dgm:prSet presAssocID="{3FFAB833-9644-437B-B073-91CF2F6279D7}" presName="sibTrans" presStyleLbl="sibTrans1D1" presStyleIdx="1" presStyleCnt="2"/>
      <dgm:spPr/>
    </dgm:pt>
    <dgm:pt modelId="{C3D8BDC1-9914-49A6-8B7C-A2B5BC4F5D20}" type="pres">
      <dgm:prSet presAssocID="{3FFAB833-9644-437B-B073-91CF2F6279D7}" presName="connectorText" presStyleLbl="sibTrans1D1" presStyleIdx="1" presStyleCnt="2"/>
      <dgm:spPr/>
    </dgm:pt>
    <dgm:pt modelId="{5EB3D5A9-48A8-40EA-AD58-1138302FD460}" type="pres">
      <dgm:prSet presAssocID="{9A6534F5-E685-433B-9F62-FBA875475368}" presName="node" presStyleLbl="node1" presStyleIdx="2" presStyleCnt="3" custScaleX="223094" custScaleY="235462">
        <dgm:presLayoutVars>
          <dgm:bulletEnabled val="1"/>
        </dgm:presLayoutVars>
      </dgm:prSet>
      <dgm:spPr/>
    </dgm:pt>
  </dgm:ptLst>
  <dgm:cxnLst>
    <dgm:cxn modelId="{D57C6B04-FA44-41BA-85B4-52E17161B3DD}" srcId="{9A6534F5-E685-433B-9F62-FBA875475368}" destId="{0DB748FF-F323-40B8-97F9-EBC972AE023D}" srcOrd="2" destOrd="0" parTransId="{E5B98588-062D-44B5-9763-0F1FB534F6B5}" sibTransId="{6F289FA2-255B-4161-8247-6A92933301FD}"/>
    <dgm:cxn modelId="{A7E6D604-0F4D-48AE-A5DB-22464245B662}" srcId="{E563CCB3-90DC-4A67-942A-4F8D696FBD0F}" destId="{9B096BFB-9CFB-42D8-9BDC-0548CEE7B43A}" srcOrd="0" destOrd="0" parTransId="{B22B3B1B-FED9-4DFF-9C75-89FFC782075A}" sibTransId="{4FC6C915-892A-46A7-B940-64521E89C200}"/>
    <dgm:cxn modelId="{627CEB0C-7C5D-4164-9366-FD2D8338F983}" type="presOf" srcId="{3FFAB833-9644-437B-B073-91CF2F6279D7}" destId="{C3D8BDC1-9914-49A6-8B7C-A2B5BC4F5D20}" srcOrd="1" destOrd="0" presId="urn:microsoft.com/office/officeart/2016/7/layout/RepeatingBendingProcessNew"/>
    <dgm:cxn modelId="{16907C2D-A86E-43AF-926E-A8EBE55E4CBB}" type="presOf" srcId="{0DB748FF-F323-40B8-97F9-EBC972AE023D}" destId="{5EB3D5A9-48A8-40EA-AD58-1138302FD460}" srcOrd="0" destOrd="3" presId="urn:microsoft.com/office/officeart/2016/7/layout/RepeatingBendingProcessNew"/>
    <dgm:cxn modelId="{A53BF33A-80A8-4A54-B69D-33D93B2A97B6}" type="presOf" srcId="{9A6534F5-E685-433B-9F62-FBA875475368}" destId="{5EB3D5A9-48A8-40EA-AD58-1138302FD460}" srcOrd="0" destOrd="0" presId="urn:microsoft.com/office/officeart/2016/7/layout/RepeatingBendingProcessNew"/>
    <dgm:cxn modelId="{5443CF62-9AD5-4586-9CF6-7705FCE61782}" srcId="{9A6534F5-E685-433B-9F62-FBA875475368}" destId="{96A344BB-F3E5-4667-95A7-1C12BC30131E}" srcOrd="3" destOrd="0" parTransId="{AF4248F2-0BE6-48D5-921D-9449189F7219}" sibTransId="{016B28CB-8781-42C3-8B79-D9E5F7BBE97C}"/>
    <dgm:cxn modelId="{E5C96D49-CC73-40FA-8006-70EFF0757F92}" srcId="{9A6534F5-E685-433B-9F62-FBA875475368}" destId="{AE750332-8862-4AB8-BD52-EBF838222E37}" srcOrd="0" destOrd="0" parTransId="{7C27D3CF-CA95-4BA7-BD6B-86F74CB1FE18}" sibTransId="{A92A5289-D4EB-4D8E-99F5-C7095BC491B3}"/>
    <dgm:cxn modelId="{BA59CD4E-C960-46AD-828F-17CA572D96C2}" type="presOf" srcId="{74DDCAE9-F598-4C7F-B1EE-5C1A4491642C}" destId="{5EB3D5A9-48A8-40EA-AD58-1138302FD460}" srcOrd="0" destOrd="8" presId="urn:microsoft.com/office/officeart/2016/7/layout/RepeatingBendingProcessNew"/>
    <dgm:cxn modelId="{6B796876-9CEB-40D5-BD28-BD589047E5FC}" srcId="{9A6534F5-E685-433B-9F62-FBA875475368}" destId="{74DDCAE9-F598-4C7F-B1EE-5C1A4491642C}" srcOrd="7" destOrd="0" parTransId="{78C06A81-E014-42DE-BE9B-25707E755E8D}" sibTransId="{A119E90E-2700-4E69-8E19-5BBC6528FA51}"/>
    <dgm:cxn modelId="{36C4BE7E-C0BF-4C41-908F-22263EB80ED3}" srcId="{E563CCB3-90DC-4A67-942A-4F8D696FBD0F}" destId="{3AB58298-0A31-4957-913E-4564ADA7F75E}" srcOrd="1" destOrd="0" parTransId="{5621C977-6370-451A-8312-7E65C834738F}" sibTransId="{3FFAB833-9644-437B-B073-91CF2F6279D7}"/>
    <dgm:cxn modelId="{A87B3780-A368-4B9E-9A8F-786931C30010}" type="presOf" srcId="{96A344BB-F3E5-4667-95A7-1C12BC30131E}" destId="{5EB3D5A9-48A8-40EA-AD58-1138302FD460}" srcOrd="0" destOrd="4" presId="urn:microsoft.com/office/officeart/2016/7/layout/RepeatingBendingProcessNew"/>
    <dgm:cxn modelId="{42131386-3808-429C-9CAF-40832E4BF05A}" srcId="{9A6534F5-E685-433B-9F62-FBA875475368}" destId="{19CCA9E8-C55C-491A-99B7-883054149EC1}" srcOrd="1" destOrd="0" parTransId="{E569545F-5EC7-4719-A6C8-9F52CC661D83}" sibTransId="{6CAABC74-673A-46D3-90D0-BB9B5AFA3D2D}"/>
    <dgm:cxn modelId="{533FFB87-528F-45F0-B9DD-29781BC2134E}" type="presOf" srcId="{3AB58298-0A31-4957-913E-4564ADA7F75E}" destId="{BE0E8328-5E8F-4EC7-A3E0-2767E9625B69}" srcOrd="0" destOrd="0" presId="urn:microsoft.com/office/officeart/2016/7/layout/RepeatingBendingProcessNew"/>
    <dgm:cxn modelId="{4D6B2C8C-A924-4496-BFBD-7F0AE176B1C4}" type="presOf" srcId="{62130524-7F35-4D66-8EB5-6D6D96D8737B}" destId="{5EB3D5A9-48A8-40EA-AD58-1138302FD460}" srcOrd="0" destOrd="7" presId="urn:microsoft.com/office/officeart/2016/7/layout/RepeatingBendingProcessNew"/>
    <dgm:cxn modelId="{A343B38C-4D24-4115-8163-E7A2FACB4789}" srcId="{E563CCB3-90DC-4A67-942A-4F8D696FBD0F}" destId="{9A6534F5-E685-433B-9F62-FBA875475368}" srcOrd="2" destOrd="0" parTransId="{084B788A-DF59-4A98-96C1-E93C11929E86}" sibTransId="{711A00AB-73B7-4D92-A650-A4F834C95AA5}"/>
    <dgm:cxn modelId="{44561291-4AB8-448F-ABCE-00BBD7BFBC6B}" type="presOf" srcId="{4FC6C915-892A-46A7-B940-64521E89C200}" destId="{81A24BEB-653C-4916-B17B-6F546A34D06E}" srcOrd="0" destOrd="0" presId="urn:microsoft.com/office/officeart/2016/7/layout/RepeatingBendingProcessNew"/>
    <dgm:cxn modelId="{0D4EFEA6-86CE-40C6-9DCB-29C7D0B959BB}" srcId="{9A6534F5-E685-433B-9F62-FBA875475368}" destId="{B3DB1D1E-A2DC-4DDF-AEE6-B07912832284}" srcOrd="4" destOrd="0" parTransId="{5F454BD1-51F6-4C7B-93EB-3D54B7FCA2F4}" sibTransId="{C411B1BE-AE1D-4722-A539-1968E5ACDCD7}"/>
    <dgm:cxn modelId="{158338B4-4A70-430E-A752-ED8F099038D4}" type="presOf" srcId="{AE750332-8862-4AB8-BD52-EBF838222E37}" destId="{5EB3D5A9-48A8-40EA-AD58-1138302FD460}" srcOrd="0" destOrd="1" presId="urn:microsoft.com/office/officeart/2016/7/layout/RepeatingBendingProcessNew"/>
    <dgm:cxn modelId="{88D6C7B7-7586-467A-B622-B6F2C7004686}" type="presOf" srcId="{19CCA9E8-C55C-491A-99B7-883054149EC1}" destId="{5EB3D5A9-48A8-40EA-AD58-1138302FD460}" srcOrd="0" destOrd="2" presId="urn:microsoft.com/office/officeart/2016/7/layout/RepeatingBendingProcessNew"/>
    <dgm:cxn modelId="{3068CFB7-5580-46F2-9C70-B3C8B5DF242E}" type="presOf" srcId="{E563CCB3-90DC-4A67-942A-4F8D696FBD0F}" destId="{DB1F0DA5-6F96-4308-BAFB-773B6A367917}" srcOrd="0" destOrd="0" presId="urn:microsoft.com/office/officeart/2016/7/layout/RepeatingBendingProcessNew"/>
    <dgm:cxn modelId="{148F62BB-F46F-4C01-876B-BD43B684FA14}" type="presOf" srcId="{4FC6C915-892A-46A7-B940-64521E89C200}" destId="{162A4F96-B5B5-42E1-8300-500F7C46EC36}" srcOrd="1" destOrd="0" presId="urn:microsoft.com/office/officeart/2016/7/layout/RepeatingBendingProcessNew"/>
    <dgm:cxn modelId="{3EA789C2-CD38-476F-B9D8-260B944F69C0}" srcId="{9A6534F5-E685-433B-9F62-FBA875475368}" destId="{62130524-7F35-4D66-8EB5-6D6D96D8737B}" srcOrd="6" destOrd="0" parTransId="{B4354A13-FEC7-4338-A114-E79D3CA38A3A}" sibTransId="{65D91D74-C7EC-4278-9D4A-2C4C325B05AA}"/>
    <dgm:cxn modelId="{266D92C2-FB0B-45FF-A11A-01FE2B60CAC0}" srcId="{9A6534F5-E685-433B-9F62-FBA875475368}" destId="{DD6EA316-8717-40A6-8DAA-5F36F95BF06A}" srcOrd="5" destOrd="0" parTransId="{F0AEF537-65F2-4EA1-AB62-3668ED334DFA}" sibTransId="{44F7FA10-CB9F-4AE1-9DA6-027A5A8AA9DB}"/>
    <dgm:cxn modelId="{069106D0-81FB-4F34-A57D-1FBB3E98009E}" type="presOf" srcId="{DD6EA316-8717-40A6-8DAA-5F36F95BF06A}" destId="{5EB3D5A9-48A8-40EA-AD58-1138302FD460}" srcOrd="0" destOrd="6" presId="urn:microsoft.com/office/officeart/2016/7/layout/RepeatingBendingProcessNew"/>
    <dgm:cxn modelId="{D4090BD1-5E05-4AAF-8689-A72AFB19266B}" type="presOf" srcId="{9B096BFB-9CFB-42D8-9BDC-0548CEE7B43A}" destId="{DC43CA7C-DA4E-477F-849B-A8731A43031A}" srcOrd="0" destOrd="0" presId="urn:microsoft.com/office/officeart/2016/7/layout/RepeatingBendingProcessNew"/>
    <dgm:cxn modelId="{CDE7E3D3-D4D4-40B4-A27E-7310D813EF54}" type="presOf" srcId="{3FFAB833-9644-437B-B073-91CF2F6279D7}" destId="{004B7A67-B9F4-49A7-8DD5-DD907B3AAFC7}" srcOrd="0" destOrd="0" presId="urn:microsoft.com/office/officeart/2016/7/layout/RepeatingBendingProcessNew"/>
    <dgm:cxn modelId="{CEDED6D9-805A-4BB0-97FC-154E1205325F}" type="presOf" srcId="{B3DB1D1E-A2DC-4DDF-AEE6-B07912832284}" destId="{5EB3D5A9-48A8-40EA-AD58-1138302FD460}" srcOrd="0" destOrd="5" presId="urn:microsoft.com/office/officeart/2016/7/layout/RepeatingBendingProcessNew"/>
    <dgm:cxn modelId="{31BEC131-8381-47DD-B3EB-1EEA7B8AE4CE}" type="presParOf" srcId="{DB1F0DA5-6F96-4308-BAFB-773B6A367917}" destId="{DC43CA7C-DA4E-477F-849B-A8731A43031A}" srcOrd="0" destOrd="0" presId="urn:microsoft.com/office/officeart/2016/7/layout/RepeatingBendingProcessNew"/>
    <dgm:cxn modelId="{CECB1921-896C-4B9C-B8C0-5421D417E2A0}" type="presParOf" srcId="{DB1F0DA5-6F96-4308-BAFB-773B6A367917}" destId="{81A24BEB-653C-4916-B17B-6F546A34D06E}" srcOrd="1" destOrd="0" presId="urn:microsoft.com/office/officeart/2016/7/layout/RepeatingBendingProcessNew"/>
    <dgm:cxn modelId="{61F71FBD-A8E8-45C2-A617-A141FBE611A7}" type="presParOf" srcId="{81A24BEB-653C-4916-B17B-6F546A34D06E}" destId="{162A4F96-B5B5-42E1-8300-500F7C46EC36}" srcOrd="0" destOrd="0" presId="urn:microsoft.com/office/officeart/2016/7/layout/RepeatingBendingProcessNew"/>
    <dgm:cxn modelId="{BF0F9B1C-2294-4D55-AAA9-F7934DB0BF32}" type="presParOf" srcId="{DB1F0DA5-6F96-4308-BAFB-773B6A367917}" destId="{BE0E8328-5E8F-4EC7-A3E0-2767E9625B69}" srcOrd="2" destOrd="0" presId="urn:microsoft.com/office/officeart/2016/7/layout/RepeatingBendingProcessNew"/>
    <dgm:cxn modelId="{69574A75-C18B-4BCE-8150-1836B3D35734}" type="presParOf" srcId="{DB1F0DA5-6F96-4308-BAFB-773B6A367917}" destId="{004B7A67-B9F4-49A7-8DD5-DD907B3AAFC7}" srcOrd="3" destOrd="0" presId="urn:microsoft.com/office/officeart/2016/7/layout/RepeatingBendingProcessNew"/>
    <dgm:cxn modelId="{1246C91B-5CB3-4EF0-ACFC-74B5B5922CBF}" type="presParOf" srcId="{004B7A67-B9F4-49A7-8DD5-DD907B3AAFC7}" destId="{C3D8BDC1-9914-49A6-8B7C-A2B5BC4F5D20}" srcOrd="0" destOrd="0" presId="urn:microsoft.com/office/officeart/2016/7/layout/RepeatingBendingProcessNew"/>
    <dgm:cxn modelId="{9486770D-C81E-4C96-B559-7E9D5BE12184}" type="presParOf" srcId="{DB1F0DA5-6F96-4308-BAFB-773B6A367917}" destId="{5EB3D5A9-48A8-40EA-AD58-1138302FD460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B864CE-70A1-4B67-A136-0C2A80E6FC2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B47F456-417E-44A0-8E42-FEC652900853}">
      <dgm:prSet/>
      <dgm:spPr/>
      <dgm:t>
        <a:bodyPr/>
        <a:lstStyle/>
        <a:p>
          <a:r>
            <a:rPr lang="en-US"/>
            <a:t>Pre-dominant urban settings</a:t>
          </a:r>
        </a:p>
      </dgm:t>
    </dgm:pt>
    <dgm:pt modelId="{E3B3A7AE-5C54-47A0-8513-AE83E968F06F}" type="parTrans" cxnId="{F13C76C2-04B2-4FB9-A33A-9D4BD394B8A0}">
      <dgm:prSet/>
      <dgm:spPr/>
      <dgm:t>
        <a:bodyPr/>
        <a:lstStyle/>
        <a:p>
          <a:endParaRPr lang="en-US"/>
        </a:p>
      </dgm:t>
    </dgm:pt>
    <dgm:pt modelId="{4C2F5B54-A830-4E54-96EC-BBB9CA5211AA}" type="sibTrans" cxnId="{F13C76C2-04B2-4FB9-A33A-9D4BD394B8A0}">
      <dgm:prSet/>
      <dgm:spPr/>
      <dgm:t>
        <a:bodyPr/>
        <a:lstStyle/>
        <a:p>
          <a:endParaRPr lang="en-US"/>
        </a:p>
      </dgm:t>
    </dgm:pt>
    <dgm:pt modelId="{CD132E0C-65FD-45A9-B0C4-1733E37A49C1}">
      <dgm:prSet/>
      <dgm:spPr/>
      <dgm:t>
        <a:bodyPr/>
        <a:lstStyle/>
        <a:p>
          <a:r>
            <a:rPr lang="en-US"/>
            <a:t>Disaster vulnerabilities</a:t>
          </a:r>
        </a:p>
      </dgm:t>
    </dgm:pt>
    <dgm:pt modelId="{18D66C87-4689-45F8-8511-9B68E0FCD246}" type="parTrans" cxnId="{A257A67B-F7BA-411D-834D-C784E1A85A61}">
      <dgm:prSet/>
      <dgm:spPr/>
      <dgm:t>
        <a:bodyPr/>
        <a:lstStyle/>
        <a:p>
          <a:endParaRPr lang="en-US"/>
        </a:p>
      </dgm:t>
    </dgm:pt>
    <dgm:pt modelId="{6300F7B2-4D68-42AF-821E-F678667BA213}" type="sibTrans" cxnId="{A257A67B-F7BA-411D-834D-C784E1A85A61}">
      <dgm:prSet/>
      <dgm:spPr/>
      <dgm:t>
        <a:bodyPr/>
        <a:lstStyle/>
        <a:p>
          <a:endParaRPr lang="en-US"/>
        </a:p>
      </dgm:t>
    </dgm:pt>
    <dgm:pt modelId="{B28CBBF5-B9C9-4316-BDF8-EBC533E42FB9}">
      <dgm:prSet/>
      <dgm:spPr/>
      <dgm:t>
        <a:bodyPr/>
        <a:lstStyle/>
        <a:p>
          <a:r>
            <a:rPr lang="en-US"/>
            <a:t>Economical Crisis</a:t>
          </a:r>
        </a:p>
      </dgm:t>
    </dgm:pt>
    <dgm:pt modelId="{DB1E8E2A-65BE-4127-A36E-7CC80416C070}" type="parTrans" cxnId="{16B3828B-D497-4603-8F95-4E81D0906509}">
      <dgm:prSet/>
      <dgm:spPr/>
      <dgm:t>
        <a:bodyPr/>
        <a:lstStyle/>
        <a:p>
          <a:endParaRPr lang="en-US"/>
        </a:p>
      </dgm:t>
    </dgm:pt>
    <dgm:pt modelId="{1E3EF773-5DA7-47C8-A6A9-893D7B8A7A80}" type="sibTrans" cxnId="{16B3828B-D497-4603-8F95-4E81D0906509}">
      <dgm:prSet/>
      <dgm:spPr/>
      <dgm:t>
        <a:bodyPr/>
        <a:lstStyle/>
        <a:p>
          <a:endParaRPr lang="en-US"/>
        </a:p>
      </dgm:t>
    </dgm:pt>
    <dgm:pt modelId="{EE5091C0-2853-420A-B095-4FF857ABB769}">
      <dgm:prSet/>
      <dgm:spPr/>
      <dgm:t>
        <a:bodyPr/>
        <a:lstStyle/>
        <a:p>
          <a:r>
            <a:rPr lang="en-US"/>
            <a:t>Health Issues</a:t>
          </a:r>
        </a:p>
      </dgm:t>
    </dgm:pt>
    <dgm:pt modelId="{490A149C-F02B-4C3B-B774-65940F5AD82C}" type="parTrans" cxnId="{8DA32C34-296F-431F-9230-065AA1A6A5FF}">
      <dgm:prSet/>
      <dgm:spPr/>
      <dgm:t>
        <a:bodyPr/>
        <a:lstStyle/>
        <a:p>
          <a:endParaRPr lang="en-US"/>
        </a:p>
      </dgm:t>
    </dgm:pt>
    <dgm:pt modelId="{714B9516-C909-494F-85D4-04DC47FD864F}" type="sibTrans" cxnId="{8DA32C34-296F-431F-9230-065AA1A6A5FF}">
      <dgm:prSet/>
      <dgm:spPr/>
      <dgm:t>
        <a:bodyPr/>
        <a:lstStyle/>
        <a:p>
          <a:endParaRPr lang="en-US"/>
        </a:p>
      </dgm:t>
    </dgm:pt>
    <dgm:pt modelId="{A8A63FC4-9C87-42FA-956F-A4CDB38B9576}">
      <dgm:prSet/>
      <dgm:spPr/>
      <dgm:t>
        <a:bodyPr/>
        <a:lstStyle/>
        <a:p>
          <a:r>
            <a:rPr lang="en-US"/>
            <a:t>Lack of Professional Social Work ethics</a:t>
          </a:r>
        </a:p>
      </dgm:t>
    </dgm:pt>
    <dgm:pt modelId="{ADC207BB-D8B6-4A1D-9331-7F74F72130DD}" type="parTrans" cxnId="{0775442A-50BF-4C59-8C21-3F84A563465F}">
      <dgm:prSet/>
      <dgm:spPr/>
      <dgm:t>
        <a:bodyPr/>
        <a:lstStyle/>
        <a:p>
          <a:endParaRPr lang="en-US"/>
        </a:p>
      </dgm:t>
    </dgm:pt>
    <dgm:pt modelId="{26D14C68-27F5-41DE-A6F2-3E7C77A5F481}" type="sibTrans" cxnId="{0775442A-50BF-4C59-8C21-3F84A563465F}">
      <dgm:prSet/>
      <dgm:spPr/>
      <dgm:t>
        <a:bodyPr/>
        <a:lstStyle/>
        <a:p>
          <a:endParaRPr lang="en-US"/>
        </a:p>
      </dgm:t>
    </dgm:pt>
    <dgm:pt modelId="{2ECB0FE5-9766-49A2-9970-2FDF242D88FF}" type="pres">
      <dgm:prSet presAssocID="{26B864CE-70A1-4B67-A136-0C2A80E6FC2F}" presName="root" presStyleCnt="0">
        <dgm:presLayoutVars>
          <dgm:dir/>
          <dgm:resizeHandles val="exact"/>
        </dgm:presLayoutVars>
      </dgm:prSet>
      <dgm:spPr/>
    </dgm:pt>
    <dgm:pt modelId="{B230AB04-9162-4D7D-8661-585F2FA6C736}" type="pres">
      <dgm:prSet presAssocID="{DB47F456-417E-44A0-8E42-FEC652900853}" presName="compNode" presStyleCnt="0"/>
      <dgm:spPr/>
    </dgm:pt>
    <dgm:pt modelId="{F4F245E0-DDAF-4CBC-B60D-A4DAC1185C84}" type="pres">
      <dgm:prSet presAssocID="{DB47F456-417E-44A0-8E42-FEC652900853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63A65A6-C653-49ED-9305-8E7CB401ECC2}" type="pres">
      <dgm:prSet presAssocID="{DB47F456-417E-44A0-8E42-FEC652900853}" presName="spaceRect" presStyleCnt="0"/>
      <dgm:spPr/>
    </dgm:pt>
    <dgm:pt modelId="{4F11E3C4-396D-4D5E-ABAA-E85187A0FB14}" type="pres">
      <dgm:prSet presAssocID="{DB47F456-417E-44A0-8E42-FEC652900853}" presName="textRect" presStyleLbl="revTx" presStyleIdx="0" presStyleCnt="5">
        <dgm:presLayoutVars>
          <dgm:chMax val="1"/>
          <dgm:chPref val="1"/>
        </dgm:presLayoutVars>
      </dgm:prSet>
      <dgm:spPr/>
    </dgm:pt>
    <dgm:pt modelId="{FCC2219D-09AC-415F-8B1D-45B9956B61C0}" type="pres">
      <dgm:prSet presAssocID="{4C2F5B54-A830-4E54-96EC-BBB9CA5211AA}" presName="sibTrans" presStyleCnt="0"/>
      <dgm:spPr/>
    </dgm:pt>
    <dgm:pt modelId="{B2258888-A07D-41FD-8142-4FB6D4D7CA7C}" type="pres">
      <dgm:prSet presAssocID="{CD132E0C-65FD-45A9-B0C4-1733E37A49C1}" presName="compNode" presStyleCnt="0"/>
      <dgm:spPr/>
    </dgm:pt>
    <dgm:pt modelId="{342B22B3-1219-4739-92C8-F91F2A932198}" type="pres">
      <dgm:prSet presAssocID="{CD132E0C-65FD-45A9-B0C4-1733E37A49C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2FABC98-B0A8-4643-8D00-4A4C0DC1EF99}" type="pres">
      <dgm:prSet presAssocID="{CD132E0C-65FD-45A9-B0C4-1733E37A49C1}" presName="spaceRect" presStyleCnt="0"/>
      <dgm:spPr/>
    </dgm:pt>
    <dgm:pt modelId="{90B014B8-31A9-48DC-9E01-F7EFE9D49CDA}" type="pres">
      <dgm:prSet presAssocID="{CD132E0C-65FD-45A9-B0C4-1733E37A49C1}" presName="textRect" presStyleLbl="revTx" presStyleIdx="1" presStyleCnt="5">
        <dgm:presLayoutVars>
          <dgm:chMax val="1"/>
          <dgm:chPref val="1"/>
        </dgm:presLayoutVars>
      </dgm:prSet>
      <dgm:spPr/>
    </dgm:pt>
    <dgm:pt modelId="{1ED87ECF-D6F1-4C36-B65F-ED46FA4C8287}" type="pres">
      <dgm:prSet presAssocID="{6300F7B2-4D68-42AF-821E-F678667BA213}" presName="sibTrans" presStyleCnt="0"/>
      <dgm:spPr/>
    </dgm:pt>
    <dgm:pt modelId="{3FB4E3D5-9F52-4351-B556-0AC14CEB574F}" type="pres">
      <dgm:prSet presAssocID="{B28CBBF5-B9C9-4316-BDF8-EBC533E42FB9}" presName="compNode" presStyleCnt="0"/>
      <dgm:spPr/>
    </dgm:pt>
    <dgm:pt modelId="{ECA8BC20-65F1-4C75-BE81-82AA6868ED8E}" type="pres">
      <dgm:prSet presAssocID="{B28CBBF5-B9C9-4316-BDF8-EBC533E42FB9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AA7524AF-C12E-4749-8E16-7EA5146CB865}" type="pres">
      <dgm:prSet presAssocID="{B28CBBF5-B9C9-4316-BDF8-EBC533E42FB9}" presName="spaceRect" presStyleCnt="0"/>
      <dgm:spPr/>
    </dgm:pt>
    <dgm:pt modelId="{0FBFFCB2-7D4F-4497-A531-A416937D9E05}" type="pres">
      <dgm:prSet presAssocID="{B28CBBF5-B9C9-4316-BDF8-EBC533E42FB9}" presName="textRect" presStyleLbl="revTx" presStyleIdx="2" presStyleCnt="5">
        <dgm:presLayoutVars>
          <dgm:chMax val="1"/>
          <dgm:chPref val="1"/>
        </dgm:presLayoutVars>
      </dgm:prSet>
      <dgm:spPr/>
    </dgm:pt>
    <dgm:pt modelId="{15DC5E4A-CA5B-4746-84D5-7ABEF9339BBC}" type="pres">
      <dgm:prSet presAssocID="{1E3EF773-5DA7-47C8-A6A9-893D7B8A7A80}" presName="sibTrans" presStyleCnt="0"/>
      <dgm:spPr/>
    </dgm:pt>
    <dgm:pt modelId="{E3F1DCF3-AFAA-4965-96FE-4C88E62CFEBD}" type="pres">
      <dgm:prSet presAssocID="{EE5091C0-2853-420A-B095-4FF857ABB769}" presName="compNode" presStyleCnt="0"/>
      <dgm:spPr/>
    </dgm:pt>
    <dgm:pt modelId="{487C6B34-5C44-4B71-8C96-FA3E0839F168}" type="pres">
      <dgm:prSet presAssocID="{EE5091C0-2853-420A-B095-4FF857ABB769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8366405-F121-4A7E-8896-454A50F17E1B}" type="pres">
      <dgm:prSet presAssocID="{EE5091C0-2853-420A-B095-4FF857ABB769}" presName="spaceRect" presStyleCnt="0"/>
      <dgm:spPr/>
    </dgm:pt>
    <dgm:pt modelId="{97A5CC12-1557-4A7E-9290-7CFC672ED1CF}" type="pres">
      <dgm:prSet presAssocID="{EE5091C0-2853-420A-B095-4FF857ABB769}" presName="textRect" presStyleLbl="revTx" presStyleIdx="3" presStyleCnt="5">
        <dgm:presLayoutVars>
          <dgm:chMax val="1"/>
          <dgm:chPref val="1"/>
        </dgm:presLayoutVars>
      </dgm:prSet>
      <dgm:spPr/>
    </dgm:pt>
    <dgm:pt modelId="{E95151DF-8397-4176-A7AA-59CE1D9BAB62}" type="pres">
      <dgm:prSet presAssocID="{714B9516-C909-494F-85D4-04DC47FD864F}" presName="sibTrans" presStyleCnt="0"/>
      <dgm:spPr/>
    </dgm:pt>
    <dgm:pt modelId="{A64FC876-51BA-4373-ABD3-4E514852562C}" type="pres">
      <dgm:prSet presAssocID="{A8A63FC4-9C87-42FA-956F-A4CDB38B9576}" presName="compNode" presStyleCnt="0"/>
      <dgm:spPr/>
    </dgm:pt>
    <dgm:pt modelId="{2CE0F302-186A-4718-9355-B129AF6CA92F}" type="pres">
      <dgm:prSet presAssocID="{A8A63FC4-9C87-42FA-956F-A4CDB38B957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D75AA74-495F-485E-8CB1-8B1301ED9A28}" type="pres">
      <dgm:prSet presAssocID="{A8A63FC4-9C87-42FA-956F-A4CDB38B9576}" presName="spaceRect" presStyleCnt="0"/>
      <dgm:spPr/>
    </dgm:pt>
    <dgm:pt modelId="{74F4E1F6-C69B-4553-9A96-9A0A06F5A471}" type="pres">
      <dgm:prSet presAssocID="{A8A63FC4-9C87-42FA-956F-A4CDB38B957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58CA714-ABEA-48FA-94A1-E154AA29AD2A}" type="presOf" srcId="{DB47F456-417E-44A0-8E42-FEC652900853}" destId="{4F11E3C4-396D-4D5E-ABAA-E85187A0FB14}" srcOrd="0" destOrd="0" presId="urn:microsoft.com/office/officeart/2018/2/layout/IconLabelList"/>
    <dgm:cxn modelId="{0F803F18-3322-420B-9188-C0ACA4272395}" type="presOf" srcId="{A8A63FC4-9C87-42FA-956F-A4CDB38B9576}" destId="{74F4E1F6-C69B-4553-9A96-9A0A06F5A471}" srcOrd="0" destOrd="0" presId="urn:microsoft.com/office/officeart/2018/2/layout/IconLabelList"/>
    <dgm:cxn modelId="{0775442A-50BF-4C59-8C21-3F84A563465F}" srcId="{26B864CE-70A1-4B67-A136-0C2A80E6FC2F}" destId="{A8A63FC4-9C87-42FA-956F-A4CDB38B9576}" srcOrd="4" destOrd="0" parTransId="{ADC207BB-D8B6-4A1D-9331-7F74F72130DD}" sibTransId="{26D14C68-27F5-41DE-A6F2-3E7C77A5F481}"/>
    <dgm:cxn modelId="{8DA32C34-296F-431F-9230-065AA1A6A5FF}" srcId="{26B864CE-70A1-4B67-A136-0C2A80E6FC2F}" destId="{EE5091C0-2853-420A-B095-4FF857ABB769}" srcOrd="3" destOrd="0" parTransId="{490A149C-F02B-4C3B-B774-65940F5AD82C}" sibTransId="{714B9516-C909-494F-85D4-04DC47FD864F}"/>
    <dgm:cxn modelId="{151C764C-785C-4DCD-BF1C-BD18463D10C0}" type="presOf" srcId="{26B864CE-70A1-4B67-A136-0C2A80E6FC2F}" destId="{2ECB0FE5-9766-49A2-9970-2FDF242D88FF}" srcOrd="0" destOrd="0" presId="urn:microsoft.com/office/officeart/2018/2/layout/IconLabelList"/>
    <dgm:cxn modelId="{A257A67B-F7BA-411D-834D-C784E1A85A61}" srcId="{26B864CE-70A1-4B67-A136-0C2A80E6FC2F}" destId="{CD132E0C-65FD-45A9-B0C4-1733E37A49C1}" srcOrd="1" destOrd="0" parTransId="{18D66C87-4689-45F8-8511-9B68E0FCD246}" sibTransId="{6300F7B2-4D68-42AF-821E-F678667BA213}"/>
    <dgm:cxn modelId="{16B3828B-D497-4603-8F95-4E81D0906509}" srcId="{26B864CE-70A1-4B67-A136-0C2A80E6FC2F}" destId="{B28CBBF5-B9C9-4316-BDF8-EBC533E42FB9}" srcOrd="2" destOrd="0" parTransId="{DB1E8E2A-65BE-4127-A36E-7CC80416C070}" sibTransId="{1E3EF773-5DA7-47C8-A6A9-893D7B8A7A80}"/>
    <dgm:cxn modelId="{187CCE99-C501-48D6-9174-462C2284A177}" type="presOf" srcId="{B28CBBF5-B9C9-4316-BDF8-EBC533E42FB9}" destId="{0FBFFCB2-7D4F-4497-A531-A416937D9E05}" srcOrd="0" destOrd="0" presId="urn:microsoft.com/office/officeart/2018/2/layout/IconLabelList"/>
    <dgm:cxn modelId="{F13C76C2-04B2-4FB9-A33A-9D4BD394B8A0}" srcId="{26B864CE-70A1-4B67-A136-0C2A80E6FC2F}" destId="{DB47F456-417E-44A0-8E42-FEC652900853}" srcOrd="0" destOrd="0" parTransId="{E3B3A7AE-5C54-47A0-8513-AE83E968F06F}" sibTransId="{4C2F5B54-A830-4E54-96EC-BBB9CA5211AA}"/>
    <dgm:cxn modelId="{06097AF2-858A-4876-A6A3-F15490AF9506}" type="presOf" srcId="{EE5091C0-2853-420A-B095-4FF857ABB769}" destId="{97A5CC12-1557-4A7E-9290-7CFC672ED1CF}" srcOrd="0" destOrd="0" presId="urn:microsoft.com/office/officeart/2018/2/layout/IconLabelList"/>
    <dgm:cxn modelId="{FE0920F9-2C14-4C66-B4DD-B1584A722D62}" type="presOf" srcId="{CD132E0C-65FD-45A9-B0C4-1733E37A49C1}" destId="{90B014B8-31A9-48DC-9E01-F7EFE9D49CDA}" srcOrd="0" destOrd="0" presId="urn:microsoft.com/office/officeart/2018/2/layout/IconLabelList"/>
    <dgm:cxn modelId="{7280B9DE-3809-45A4-97C4-1C1A6371BC48}" type="presParOf" srcId="{2ECB0FE5-9766-49A2-9970-2FDF242D88FF}" destId="{B230AB04-9162-4D7D-8661-585F2FA6C736}" srcOrd="0" destOrd="0" presId="urn:microsoft.com/office/officeart/2018/2/layout/IconLabelList"/>
    <dgm:cxn modelId="{3326A929-1C10-4EA3-AB3C-A7E4231D86C1}" type="presParOf" srcId="{B230AB04-9162-4D7D-8661-585F2FA6C736}" destId="{F4F245E0-DDAF-4CBC-B60D-A4DAC1185C84}" srcOrd="0" destOrd="0" presId="urn:microsoft.com/office/officeart/2018/2/layout/IconLabelList"/>
    <dgm:cxn modelId="{425DBBAA-7804-4A38-90F3-1A5D46ACBCBC}" type="presParOf" srcId="{B230AB04-9162-4D7D-8661-585F2FA6C736}" destId="{963A65A6-C653-49ED-9305-8E7CB401ECC2}" srcOrd="1" destOrd="0" presId="urn:microsoft.com/office/officeart/2018/2/layout/IconLabelList"/>
    <dgm:cxn modelId="{6874A838-96EF-4456-91B6-4A907C279DEB}" type="presParOf" srcId="{B230AB04-9162-4D7D-8661-585F2FA6C736}" destId="{4F11E3C4-396D-4D5E-ABAA-E85187A0FB14}" srcOrd="2" destOrd="0" presId="urn:microsoft.com/office/officeart/2018/2/layout/IconLabelList"/>
    <dgm:cxn modelId="{C8CE813F-3074-46B5-8C55-4744D7F408D5}" type="presParOf" srcId="{2ECB0FE5-9766-49A2-9970-2FDF242D88FF}" destId="{FCC2219D-09AC-415F-8B1D-45B9956B61C0}" srcOrd="1" destOrd="0" presId="urn:microsoft.com/office/officeart/2018/2/layout/IconLabelList"/>
    <dgm:cxn modelId="{C341276F-5478-490A-B233-F9A4FF29812F}" type="presParOf" srcId="{2ECB0FE5-9766-49A2-9970-2FDF242D88FF}" destId="{B2258888-A07D-41FD-8142-4FB6D4D7CA7C}" srcOrd="2" destOrd="0" presId="urn:microsoft.com/office/officeart/2018/2/layout/IconLabelList"/>
    <dgm:cxn modelId="{C60BFA20-3A48-492F-8D3C-5CD604F7E4AD}" type="presParOf" srcId="{B2258888-A07D-41FD-8142-4FB6D4D7CA7C}" destId="{342B22B3-1219-4739-92C8-F91F2A932198}" srcOrd="0" destOrd="0" presId="urn:microsoft.com/office/officeart/2018/2/layout/IconLabelList"/>
    <dgm:cxn modelId="{9FD6F4A1-CF98-4080-823E-269E5DD092F8}" type="presParOf" srcId="{B2258888-A07D-41FD-8142-4FB6D4D7CA7C}" destId="{52FABC98-B0A8-4643-8D00-4A4C0DC1EF99}" srcOrd="1" destOrd="0" presId="urn:microsoft.com/office/officeart/2018/2/layout/IconLabelList"/>
    <dgm:cxn modelId="{7D06FF8B-DACB-4937-8974-1C28D7AB05C9}" type="presParOf" srcId="{B2258888-A07D-41FD-8142-4FB6D4D7CA7C}" destId="{90B014B8-31A9-48DC-9E01-F7EFE9D49CDA}" srcOrd="2" destOrd="0" presId="urn:microsoft.com/office/officeart/2018/2/layout/IconLabelList"/>
    <dgm:cxn modelId="{0139CBA4-D13B-42A3-AF75-D97D351B22F2}" type="presParOf" srcId="{2ECB0FE5-9766-49A2-9970-2FDF242D88FF}" destId="{1ED87ECF-D6F1-4C36-B65F-ED46FA4C8287}" srcOrd="3" destOrd="0" presId="urn:microsoft.com/office/officeart/2018/2/layout/IconLabelList"/>
    <dgm:cxn modelId="{991B623C-C4D5-4C4F-881D-DD6054C3E8B8}" type="presParOf" srcId="{2ECB0FE5-9766-49A2-9970-2FDF242D88FF}" destId="{3FB4E3D5-9F52-4351-B556-0AC14CEB574F}" srcOrd="4" destOrd="0" presId="urn:microsoft.com/office/officeart/2018/2/layout/IconLabelList"/>
    <dgm:cxn modelId="{DAFAE305-C0F8-4447-96D8-69784065AFF0}" type="presParOf" srcId="{3FB4E3D5-9F52-4351-B556-0AC14CEB574F}" destId="{ECA8BC20-65F1-4C75-BE81-82AA6868ED8E}" srcOrd="0" destOrd="0" presId="urn:microsoft.com/office/officeart/2018/2/layout/IconLabelList"/>
    <dgm:cxn modelId="{FD0CC1F1-9753-480A-8BE5-376D724872F3}" type="presParOf" srcId="{3FB4E3D5-9F52-4351-B556-0AC14CEB574F}" destId="{AA7524AF-C12E-4749-8E16-7EA5146CB865}" srcOrd="1" destOrd="0" presId="urn:microsoft.com/office/officeart/2018/2/layout/IconLabelList"/>
    <dgm:cxn modelId="{1930C925-9B65-4F71-8F36-EB9A7785A18C}" type="presParOf" srcId="{3FB4E3D5-9F52-4351-B556-0AC14CEB574F}" destId="{0FBFFCB2-7D4F-4497-A531-A416937D9E05}" srcOrd="2" destOrd="0" presId="urn:microsoft.com/office/officeart/2018/2/layout/IconLabelList"/>
    <dgm:cxn modelId="{875FAD0A-1BF8-4AE0-ADCB-8EDA3E4F8B89}" type="presParOf" srcId="{2ECB0FE5-9766-49A2-9970-2FDF242D88FF}" destId="{15DC5E4A-CA5B-4746-84D5-7ABEF9339BBC}" srcOrd="5" destOrd="0" presId="urn:microsoft.com/office/officeart/2018/2/layout/IconLabelList"/>
    <dgm:cxn modelId="{FDCF0C80-1D14-4A4E-B25B-B5BB2AAB247B}" type="presParOf" srcId="{2ECB0FE5-9766-49A2-9970-2FDF242D88FF}" destId="{E3F1DCF3-AFAA-4965-96FE-4C88E62CFEBD}" srcOrd="6" destOrd="0" presId="urn:microsoft.com/office/officeart/2018/2/layout/IconLabelList"/>
    <dgm:cxn modelId="{1FC44B63-C217-41EC-ABF0-DD7574EE1AAA}" type="presParOf" srcId="{E3F1DCF3-AFAA-4965-96FE-4C88E62CFEBD}" destId="{487C6B34-5C44-4B71-8C96-FA3E0839F168}" srcOrd="0" destOrd="0" presId="urn:microsoft.com/office/officeart/2018/2/layout/IconLabelList"/>
    <dgm:cxn modelId="{99758406-B5B1-4362-8DB1-9115AB48EE7D}" type="presParOf" srcId="{E3F1DCF3-AFAA-4965-96FE-4C88E62CFEBD}" destId="{28366405-F121-4A7E-8896-454A50F17E1B}" srcOrd="1" destOrd="0" presId="urn:microsoft.com/office/officeart/2018/2/layout/IconLabelList"/>
    <dgm:cxn modelId="{E324C0F4-3FB3-4C21-AD05-A5019525645F}" type="presParOf" srcId="{E3F1DCF3-AFAA-4965-96FE-4C88E62CFEBD}" destId="{97A5CC12-1557-4A7E-9290-7CFC672ED1CF}" srcOrd="2" destOrd="0" presId="urn:microsoft.com/office/officeart/2018/2/layout/IconLabelList"/>
    <dgm:cxn modelId="{89D91F6C-0CCE-4CED-8A25-D529B3CEBEE6}" type="presParOf" srcId="{2ECB0FE5-9766-49A2-9970-2FDF242D88FF}" destId="{E95151DF-8397-4176-A7AA-59CE1D9BAB62}" srcOrd="7" destOrd="0" presId="urn:microsoft.com/office/officeart/2018/2/layout/IconLabelList"/>
    <dgm:cxn modelId="{49150A74-B11C-4F64-A37C-91160ADB7416}" type="presParOf" srcId="{2ECB0FE5-9766-49A2-9970-2FDF242D88FF}" destId="{A64FC876-51BA-4373-ABD3-4E514852562C}" srcOrd="8" destOrd="0" presId="urn:microsoft.com/office/officeart/2018/2/layout/IconLabelList"/>
    <dgm:cxn modelId="{AC5C4486-4190-4997-8974-C6495AFA9C07}" type="presParOf" srcId="{A64FC876-51BA-4373-ABD3-4E514852562C}" destId="{2CE0F302-186A-4718-9355-B129AF6CA92F}" srcOrd="0" destOrd="0" presId="urn:microsoft.com/office/officeart/2018/2/layout/IconLabelList"/>
    <dgm:cxn modelId="{D64CE893-8D45-45B2-A207-03060D088AED}" type="presParOf" srcId="{A64FC876-51BA-4373-ABD3-4E514852562C}" destId="{ED75AA74-495F-485E-8CB1-8B1301ED9A28}" srcOrd="1" destOrd="0" presId="urn:microsoft.com/office/officeart/2018/2/layout/IconLabelList"/>
    <dgm:cxn modelId="{9C1C39DF-3A56-431F-AFA2-1682994A1F42}" type="presParOf" srcId="{A64FC876-51BA-4373-ABD3-4E514852562C}" destId="{74F4E1F6-C69B-4553-9A96-9A0A06F5A47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F6537-9224-434E-9289-6CADD50791AD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Socio-Demographic Status of Bangladesh</a:t>
          </a:r>
        </a:p>
      </dsp:txBody>
      <dsp:txXfrm>
        <a:off x="38234" y="38234"/>
        <a:ext cx="7529629" cy="1228933"/>
      </dsp:txXfrm>
    </dsp:sp>
    <dsp:sp modelId="{592BF4ED-D2B6-4E44-B954-316F5B06B888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Social Work Practices in Bangladesh</a:t>
          </a:r>
        </a:p>
      </dsp:txBody>
      <dsp:txXfrm>
        <a:off x="826903" y="1561202"/>
        <a:ext cx="7224611" cy="1228933"/>
      </dsp:txXfrm>
    </dsp:sp>
    <dsp:sp modelId="{EB6D4881-B01B-4100-BB2C-66B9996EE6E8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Social Work Challenges in Bangladesh</a:t>
          </a:r>
        </a:p>
      </dsp:txBody>
      <dsp:txXfrm>
        <a:off x="1615573" y="3084170"/>
        <a:ext cx="7224611" cy="1228933"/>
      </dsp:txXfrm>
    </dsp:sp>
    <dsp:sp modelId="{AE7DE989-7ECA-4091-A0EE-98DB6B6A0911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8280664" y="989929"/>
        <a:ext cx="466680" cy="638504"/>
      </dsp:txXfrm>
    </dsp:sp>
    <dsp:sp modelId="{D3C3DA44-0013-4BCB-859A-710DFB216F51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FF880-1579-4D93-BE27-A87C4697F2C0}">
      <dsp:nvSpPr>
        <dsp:cNvPr id="0" name=""/>
        <dsp:cNvSpPr/>
      </dsp:nvSpPr>
      <dsp:spPr>
        <a:xfrm>
          <a:off x="768248" y="1468"/>
          <a:ext cx="1603230" cy="961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Population: </a:t>
          </a:r>
          <a:r>
            <a:rPr lang="en-US" sz="1300" kern="1200" dirty="0"/>
            <a:t>169.82 Million (2022 Census)</a:t>
          </a:r>
        </a:p>
      </dsp:txBody>
      <dsp:txXfrm>
        <a:off x="768248" y="1468"/>
        <a:ext cx="1603230" cy="961938"/>
      </dsp:txXfrm>
    </dsp:sp>
    <dsp:sp modelId="{15835726-6BBE-4CF9-9676-6605C068DD79}">
      <dsp:nvSpPr>
        <dsp:cNvPr id="0" name=""/>
        <dsp:cNvSpPr/>
      </dsp:nvSpPr>
      <dsp:spPr>
        <a:xfrm>
          <a:off x="2531801" y="1468"/>
          <a:ext cx="1603230" cy="961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Population density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1,119 per square kilometer</a:t>
          </a:r>
        </a:p>
      </dsp:txBody>
      <dsp:txXfrm>
        <a:off x="2531801" y="1468"/>
        <a:ext cx="1603230" cy="961938"/>
      </dsp:txXfrm>
    </dsp:sp>
    <dsp:sp modelId="{4AB6A786-CF15-4E70-AA9A-2B446E5167D9}">
      <dsp:nvSpPr>
        <dsp:cNvPr id="0" name=""/>
        <dsp:cNvSpPr/>
      </dsp:nvSpPr>
      <dsp:spPr>
        <a:xfrm>
          <a:off x="4295354" y="1468"/>
          <a:ext cx="1603230" cy="961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Surrounded by India, Myanmar and Bay of Bengal</a:t>
          </a:r>
        </a:p>
      </dsp:txBody>
      <dsp:txXfrm>
        <a:off x="4295354" y="1468"/>
        <a:ext cx="1603230" cy="961938"/>
      </dsp:txXfrm>
    </dsp:sp>
    <dsp:sp modelId="{3C4CFBDD-EF48-4EF4-8EA8-CAC65B5AA808}">
      <dsp:nvSpPr>
        <dsp:cNvPr id="0" name=""/>
        <dsp:cNvSpPr/>
      </dsp:nvSpPr>
      <dsp:spPr>
        <a:xfrm>
          <a:off x="768248" y="1123729"/>
          <a:ext cx="1603230" cy="9619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Average Household size: 4.00 per household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(BBS: 2022)</a:t>
          </a:r>
        </a:p>
      </dsp:txBody>
      <dsp:txXfrm>
        <a:off x="768248" y="1123729"/>
        <a:ext cx="1603230" cy="961938"/>
      </dsp:txXfrm>
    </dsp:sp>
    <dsp:sp modelId="{6911CF5D-63E9-4CAE-8E4E-17235B2570C1}">
      <dsp:nvSpPr>
        <dsp:cNvPr id="0" name=""/>
        <dsp:cNvSpPr/>
      </dsp:nvSpPr>
      <dsp:spPr>
        <a:xfrm>
          <a:off x="2531801" y="1123729"/>
          <a:ext cx="1603230" cy="9619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/>
            <a:t>GDP:</a:t>
          </a:r>
          <a:r>
            <a:rPr lang="fr-FR" sz="1300" i="0" kern="1200"/>
            <a:t>420.52 billion</a:t>
          </a:r>
          <a:endParaRPr lang="en-US" sz="1300" kern="1200"/>
        </a:p>
      </dsp:txBody>
      <dsp:txXfrm>
        <a:off x="2531801" y="1123729"/>
        <a:ext cx="1603230" cy="961938"/>
      </dsp:txXfrm>
    </dsp:sp>
    <dsp:sp modelId="{23770F74-FE8B-4C74-9F19-FE71BAC1D78A}">
      <dsp:nvSpPr>
        <dsp:cNvPr id="0" name=""/>
        <dsp:cNvSpPr/>
      </dsp:nvSpPr>
      <dsp:spPr>
        <a:xfrm>
          <a:off x="4295354" y="1123729"/>
          <a:ext cx="1603230" cy="961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GDP per capita: </a:t>
          </a:r>
          <a:r>
            <a:rPr lang="fr-FR" sz="1300" i="0" kern="1200" dirty="0"/>
            <a:t>2,470 (nominal, 2023 est.)</a:t>
          </a:r>
          <a:endParaRPr lang="en-US" sz="1300" kern="1200" dirty="0"/>
        </a:p>
      </dsp:txBody>
      <dsp:txXfrm>
        <a:off x="4295354" y="1123729"/>
        <a:ext cx="1603230" cy="961938"/>
      </dsp:txXfrm>
    </dsp:sp>
    <dsp:sp modelId="{2EA801F7-E83E-4CAC-9B93-3B2DADC6C77E}">
      <dsp:nvSpPr>
        <dsp:cNvPr id="0" name=""/>
        <dsp:cNvSpPr/>
      </dsp:nvSpPr>
      <dsp:spPr>
        <a:xfrm>
          <a:off x="768248" y="2245990"/>
          <a:ext cx="1603230" cy="961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GDP by sector: </a:t>
          </a:r>
          <a:r>
            <a:rPr lang="en-US" sz="1300" i="0" kern="1200" dirty="0"/>
            <a:t>Agriculture: 11.66%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BBS:2023</a:t>
          </a:r>
          <a:endParaRPr lang="en-US" sz="1300" kern="1200" dirty="0"/>
        </a:p>
      </dsp:txBody>
      <dsp:txXfrm>
        <a:off x="768248" y="2245990"/>
        <a:ext cx="1603230" cy="961938"/>
      </dsp:txXfrm>
    </dsp:sp>
    <dsp:sp modelId="{E4178597-3E86-4642-95BA-D3CCFA660077}">
      <dsp:nvSpPr>
        <dsp:cNvPr id="0" name=""/>
        <dsp:cNvSpPr/>
      </dsp:nvSpPr>
      <dsp:spPr>
        <a:xfrm>
          <a:off x="2531801" y="2245990"/>
          <a:ext cx="1603230" cy="961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Industry: 35.27% </a:t>
          </a:r>
          <a:endParaRPr lang="en-US" sz="1300" kern="1200" dirty="0"/>
        </a:p>
      </dsp:txBody>
      <dsp:txXfrm>
        <a:off x="2531801" y="2245990"/>
        <a:ext cx="1603230" cy="961938"/>
      </dsp:txXfrm>
    </dsp:sp>
    <dsp:sp modelId="{06E326DA-B32C-4A35-827E-F28C685AC309}">
      <dsp:nvSpPr>
        <dsp:cNvPr id="0" name=""/>
        <dsp:cNvSpPr/>
      </dsp:nvSpPr>
      <dsp:spPr>
        <a:xfrm>
          <a:off x="4295354" y="2245990"/>
          <a:ext cx="1603230" cy="9619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Services: 53.07%</a:t>
          </a:r>
          <a:endParaRPr lang="en-US" sz="1300" kern="1200" dirty="0"/>
        </a:p>
      </dsp:txBody>
      <dsp:txXfrm>
        <a:off x="4295354" y="2245990"/>
        <a:ext cx="1603230" cy="961938"/>
      </dsp:txXfrm>
    </dsp:sp>
    <dsp:sp modelId="{4AF73215-F271-479A-87A5-50B965599C85}">
      <dsp:nvSpPr>
        <dsp:cNvPr id="0" name=""/>
        <dsp:cNvSpPr/>
      </dsp:nvSpPr>
      <dsp:spPr>
        <a:xfrm>
          <a:off x="768248" y="3368252"/>
          <a:ext cx="1603230" cy="9619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Labor Force: </a:t>
          </a:r>
          <a:r>
            <a:rPr lang="en-US" sz="1300" i="0" kern="1200"/>
            <a:t>70,961,067 (2021)</a:t>
          </a:r>
          <a:endParaRPr lang="en-US" sz="1300" kern="1200"/>
        </a:p>
      </dsp:txBody>
      <dsp:txXfrm>
        <a:off x="768248" y="3368252"/>
        <a:ext cx="1603230" cy="961938"/>
      </dsp:txXfrm>
    </dsp:sp>
    <dsp:sp modelId="{91414464-5B22-4EE3-90C5-04B49FAE06C6}">
      <dsp:nvSpPr>
        <dsp:cNvPr id="0" name=""/>
        <dsp:cNvSpPr/>
      </dsp:nvSpPr>
      <dsp:spPr>
        <a:xfrm>
          <a:off x="2531801" y="3368252"/>
          <a:ext cx="1603230" cy="961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>
              <a:hlinkClick xmlns:r="http://schemas.openxmlformats.org/officeDocument/2006/relationships" r:id="rId1"/>
            </a:rPr>
            <a:t>Female</a:t>
          </a:r>
          <a:r>
            <a:rPr lang="en-US" sz="1300" i="0" kern="1200"/>
            <a:t> 31.1%</a:t>
          </a:r>
          <a:endParaRPr lang="en-US" sz="1300" kern="1200"/>
        </a:p>
      </dsp:txBody>
      <dsp:txXfrm>
        <a:off x="2531801" y="3368252"/>
        <a:ext cx="1603230" cy="961938"/>
      </dsp:txXfrm>
    </dsp:sp>
    <dsp:sp modelId="{8FF172B6-3D2F-4354-AA72-AEEEE6851AAF}">
      <dsp:nvSpPr>
        <dsp:cNvPr id="0" name=""/>
        <dsp:cNvSpPr/>
      </dsp:nvSpPr>
      <dsp:spPr>
        <a:xfrm>
          <a:off x="4295354" y="3368252"/>
          <a:ext cx="1603230" cy="961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>
              <a:hlinkClick xmlns:r="http://schemas.openxmlformats.org/officeDocument/2006/relationships" r:id="rId2"/>
            </a:rPr>
            <a:t>Male</a:t>
          </a:r>
          <a:r>
            <a:rPr lang="en-US" sz="1300" i="0" kern="1200" dirty="0"/>
            <a:t> 68.9% </a:t>
          </a:r>
          <a:endParaRPr lang="en-US" sz="1300" kern="1200" dirty="0"/>
        </a:p>
      </dsp:txBody>
      <dsp:txXfrm>
        <a:off x="4295354" y="3368252"/>
        <a:ext cx="1603230" cy="961938"/>
      </dsp:txXfrm>
    </dsp:sp>
    <dsp:sp modelId="{8CAA68E8-3B08-456A-9629-66C7226BA8A4}">
      <dsp:nvSpPr>
        <dsp:cNvPr id="0" name=""/>
        <dsp:cNvSpPr/>
      </dsp:nvSpPr>
      <dsp:spPr>
        <a:xfrm>
          <a:off x="768248" y="4490513"/>
          <a:ext cx="1603230" cy="961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Area  56,977 sq. .miles/1,47,570  sq. kilometers</a:t>
          </a:r>
        </a:p>
      </dsp:txBody>
      <dsp:txXfrm>
        <a:off x="768248" y="4490513"/>
        <a:ext cx="1603230" cy="961938"/>
      </dsp:txXfrm>
    </dsp:sp>
    <dsp:sp modelId="{B10897F3-7F6E-4B1E-9CB4-EDD32ACA4286}">
      <dsp:nvSpPr>
        <dsp:cNvPr id="0" name=""/>
        <dsp:cNvSpPr/>
      </dsp:nvSpPr>
      <dsp:spPr>
        <a:xfrm>
          <a:off x="2531801" y="4490513"/>
          <a:ext cx="1603230" cy="9619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59.1% Household Head in old age group</a:t>
          </a:r>
        </a:p>
      </dsp:txBody>
      <dsp:txXfrm>
        <a:off x="2531801" y="4490513"/>
        <a:ext cx="1603230" cy="961938"/>
      </dsp:txXfrm>
    </dsp:sp>
    <dsp:sp modelId="{1B291A48-3984-4985-83BB-190407FA7CD9}">
      <dsp:nvSpPr>
        <dsp:cNvPr id="0" name=""/>
        <dsp:cNvSpPr/>
      </dsp:nvSpPr>
      <dsp:spPr>
        <a:xfrm>
          <a:off x="4295354" y="4490513"/>
          <a:ext cx="1603230" cy="9619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Old age group has 61,30% male and 56.90 Female</a:t>
          </a:r>
          <a:endParaRPr lang="en-US" sz="1300" kern="1200" dirty="0"/>
        </a:p>
      </dsp:txBody>
      <dsp:txXfrm>
        <a:off x="4295354" y="4490513"/>
        <a:ext cx="1603230" cy="961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09F29-42E4-4392-AF98-342E50FF5099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3847-735C-4C1B-BC71-8A67D88AFCD3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0000"/>
              </a:solidFill>
            </a:rPr>
            <a:t>High Population </a:t>
          </a:r>
          <a:r>
            <a:rPr lang="en-US" sz="1700" kern="1200"/>
            <a:t>(</a:t>
          </a:r>
          <a:r>
            <a:rPr lang="en-US" sz="1700" b="1" kern="1200">
              <a:solidFill>
                <a:srgbClr val="00B050"/>
              </a:solidFill>
            </a:rPr>
            <a:t>Workforce playing a vital role as a Human Resource</a:t>
          </a:r>
          <a:r>
            <a:rPr lang="en-US" sz="1700" kern="1200"/>
            <a:t>)</a:t>
          </a:r>
          <a:endParaRPr lang="en-US" sz="1700" kern="1200" dirty="0"/>
        </a:p>
      </dsp:txBody>
      <dsp:txXfrm>
        <a:off x="59990" y="2654049"/>
        <a:ext cx="3226223" cy="720000"/>
      </dsp:txXfrm>
    </dsp:sp>
    <dsp:sp modelId="{68C60242-991A-4EEB-B288-41F87753758E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FD8E5-A299-486E-8E65-BF6ECDF5F342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0000"/>
              </a:solidFill>
            </a:rPr>
            <a:t>Low-Income Country </a:t>
          </a:r>
          <a:r>
            <a:rPr lang="en-US" sz="1700" kern="1200"/>
            <a:t>(</a:t>
          </a:r>
          <a:r>
            <a:rPr lang="en-US" sz="1700" b="1" kern="1200">
              <a:solidFill>
                <a:srgbClr val="00B050"/>
              </a:solidFill>
            </a:rPr>
            <a:t>GDP growing</a:t>
          </a:r>
          <a:r>
            <a:rPr lang="en-US" sz="1700" kern="1200"/>
            <a:t>)</a:t>
          </a:r>
          <a:endParaRPr lang="en-US" sz="1700" kern="1200" dirty="0"/>
        </a:p>
      </dsp:txBody>
      <dsp:txXfrm>
        <a:off x="3850802" y="2654049"/>
        <a:ext cx="3226223" cy="720000"/>
      </dsp:txXfrm>
    </dsp:sp>
    <dsp:sp modelId="{EE52E4CA-C5F1-4FC9-84B4-B50B04CDBE11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DC4F7-1D87-48EF-A955-6A301033C898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0000"/>
              </a:solidFill>
            </a:rPr>
            <a:t>Traditional society </a:t>
          </a:r>
          <a:r>
            <a:rPr lang="en-US" sz="1700" kern="1200"/>
            <a:t>(</a:t>
          </a:r>
          <a:r>
            <a:rPr lang="en-US" sz="1700" b="1" kern="1200">
              <a:solidFill>
                <a:srgbClr val="00B050"/>
              </a:solidFill>
            </a:rPr>
            <a:t>Rapid or Fast response</a:t>
          </a:r>
          <a:r>
            <a:rPr lang="en-US" sz="1700" kern="1200"/>
            <a:t>)</a:t>
          </a:r>
          <a:endParaRPr lang="en-US" sz="1700" kern="1200" dirty="0"/>
        </a:p>
      </dsp:txBody>
      <dsp:txXfrm>
        <a:off x="7641615" y="2654049"/>
        <a:ext cx="322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5302-A360-41FC-B765-85912F8AB054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Equitable socio-economic development</a:t>
          </a:r>
        </a:p>
      </dsp:txBody>
      <dsp:txXfrm>
        <a:off x="19451" y="19451"/>
        <a:ext cx="7620120" cy="625190"/>
      </dsp:txXfrm>
    </dsp:sp>
    <dsp:sp modelId="{5798BF64-683D-4C35-8211-25C53F92F2A1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 protection &amp; Social Empowerment</a:t>
          </a:r>
        </a:p>
      </dsp:txBody>
      <dsp:txXfrm>
        <a:off x="647801" y="775779"/>
        <a:ext cx="7315515" cy="625190"/>
      </dsp:txXfrm>
    </dsp:sp>
    <dsp:sp modelId="{2CBB186F-BBD4-4A47-8FEC-FD7CB2A57CE4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Social justice and social inclusion</a:t>
          </a:r>
        </a:p>
      </dsp:txBody>
      <dsp:txXfrm>
        <a:off x="1276151" y="1532107"/>
        <a:ext cx="7315515" cy="625190"/>
      </dsp:txXfrm>
    </dsp:sp>
    <dsp:sp modelId="{71F61316-D964-4418-9F11-3D303C03BE25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Women’s Advancement and Rights</a:t>
          </a:r>
        </a:p>
      </dsp:txBody>
      <dsp:txXfrm>
        <a:off x="1904501" y="2288435"/>
        <a:ext cx="7315515" cy="625190"/>
      </dsp:txXfrm>
    </dsp:sp>
    <dsp:sp modelId="{E000B7BD-91B6-439E-B787-FC290D0524B2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Child Protection</a:t>
          </a:r>
        </a:p>
      </dsp:txBody>
      <dsp:txXfrm>
        <a:off x="2532851" y="3044763"/>
        <a:ext cx="7315515" cy="625190"/>
      </dsp:txXfrm>
    </dsp:sp>
    <dsp:sp modelId="{B7B225ED-7D1B-4154-8D63-E9F0E09B559B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2587D620-D028-4043-AFA5-63E8F122E980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E5381EC3-8EE7-4BE7-B2B9-8C788BD93FF5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B2CD8425-A880-48A7-A80C-A33CD2AA15F1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4BEB-653C-4916-B17B-6F546A34D06E}">
      <dsp:nvSpPr>
        <dsp:cNvPr id="0" name=""/>
        <dsp:cNvSpPr/>
      </dsp:nvSpPr>
      <dsp:spPr>
        <a:xfrm>
          <a:off x="2611507" y="714446"/>
          <a:ext cx="551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53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2721" y="757255"/>
        <a:ext cx="29106" cy="5821"/>
      </dsp:txXfrm>
    </dsp:sp>
    <dsp:sp modelId="{DC43CA7C-DA4E-477F-849B-A8731A43031A}">
      <dsp:nvSpPr>
        <dsp:cNvPr id="0" name=""/>
        <dsp:cNvSpPr/>
      </dsp:nvSpPr>
      <dsp:spPr>
        <a:xfrm>
          <a:off x="82288" y="860"/>
          <a:ext cx="2531018" cy="151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22" tIns="130183" rIns="124022" bIns="13018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 activities led by Social Welfare Ministry</a:t>
          </a:r>
        </a:p>
      </dsp:txBody>
      <dsp:txXfrm>
        <a:off x="82288" y="860"/>
        <a:ext cx="2531018" cy="1518611"/>
      </dsp:txXfrm>
    </dsp:sp>
    <dsp:sp modelId="{004B7A67-B9F4-49A7-8DD5-DD907B3AAFC7}">
      <dsp:nvSpPr>
        <dsp:cNvPr id="0" name=""/>
        <dsp:cNvSpPr/>
      </dsp:nvSpPr>
      <dsp:spPr>
        <a:xfrm>
          <a:off x="2905564" y="1517671"/>
          <a:ext cx="1555386" cy="551534"/>
        </a:xfrm>
        <a:custGeom>
          <a:avLst/>
          <a:gdLst/>
          <a:ahLst/>
          <a:cxnLst/>
          <a:rect l="0" t="0" r="0" b="0"/>
          <a:pathLst>
            <a:path>
              <a:moveTo>
                <a:pt x="1555386" y="0"/>
              </a:moveTo>
              <a:lnTo>
                <a:pt x="1555386" y="292867"/>
              </a:lnTo>
              <a:lnTo>
                <a:pt x="0" y="292867"/>
              </a:lnTo>
              <a:lnTo>
                <a:pt x="0" y="55153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41738" y="1790528"/>
        <a:ext cx="83037" cy="5821"/>
      </dsp:txXfrm>
    </dsp:sp>
    <dsp:sp modelId="{BE0E8328-5E8F-4EC7-A3E0-2767E9625B69}">
      <dsp:nvSpPr>
        <dsp:cNvPr id="0" name=""/>
        <dsp:cNvSpPr/>
      </dsp:nvSpPr>
      <dsp:spPr>
        <a:xfrm>
          <a:off x="3195441" y="860"/>
          <a:ext cx="2531018" cy="151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22" tIns="130183" rIns="124022" bIns="13018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Connection with other Government Institutions</a:t>
          </a:r>
        </a:p>
      </dsp:txBody>
      <dsp:txXfrm>
        <a:off x="3195441" y="860"/>
        <a:ext cx="2531018" cy="1518611"/>
      </dsp:txXfrm>
    </dsp:sp>
    <dsp:sp modelId="{5EB3D5A9-48A8-40EA-AD58-1138302FD460}">
      <dsp:nvSpPr>
        <dsp:cNvPr id="0" name=""/>
        <dsp:cNvSpPr/>
      </dsp:nvSpPr>
      <dsp:spPr>
        <a:xfrm>
          <a:off x="82288" y="2101606"/>
          <a:ext cx="5646550" cy="3575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22" tIns="130183" rIns="124022" bIns="130183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provided support to Vulnerable people.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Here vulnerable people means: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Old-age people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Widow, Deserted, and Destitute Women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Disable people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Orphan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Beggar/Homeless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Street Children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Transgender people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Ethnic Minority</a:t>
          </a:r>
        </a:p>
      </dsp:txBody>
      <dsp:txXfrm>
        <a:off x="82288" y="2101606"/>
        <a:ext cx="5646550" cy="3575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45E0-DDAF-4CBC-B60D-A4DAC1185C84}">
      <dsp:nvSpPr>
        <dsp:cNvPr id="0" name=""/>
        <dsp:cNvSpPr/>
      </dsp:nvSpPr>
      <dsp:spPr>
        <a:xfrm>
          <a:off x="82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1E3C4-396D-4D5E-ABAA-E85187A0FB14}">
      <dsp:nvSpPr>
        <dsp:cNvPr id="0" name=""/>
        <dsp:cNvSpPr/>
      </dsp:nvSpPr>
      <dsp:spPr>
        <a:xfrm>
          <a:off x="33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Pre-dominant urban settings</a:t>
          </a:r>
        </a:p>
      </dsp:txBody>
      <dsp:txXfrm>
        <a:off x="333914" y="2276522"/>
        <a:ext cx="1800000" cy="720000"/>
      </dsp:txXfrm>
    </dsp:sp>
    <dsp:sp modelId="{342B22B3-1219-4739-92C8-F91F2A932198}">
      <dsp:nvSpPr>
        <dsp:cNvPr id="0" name=""/>
        <dsp:cNvSpPr/>
      </dsp:nvSpPr>
      <dsp:spPr>
        <a:xfrm>
          <a:off x="2943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14B8-31A9-48DC-9E01-F7EFE9D49CDA}">
      <dsp:nvSpPr>
        <dsp:cNvPr id="0" name=""/>
        <dsp:cNvSpPr/>
      </dsp:nvSpPr>
      <dsp:spPr>
        <a:xfrm>
          <a:off x="2448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Disaster vulnerabilities</a:t>
          </a:r>
        </a:p>
      </dsp:txBody>
      <dsp:txXfrm>
        <a:off x="2448914" y="2276522"/>
        <a:ext cx="1800000" cy="720000"/>
      </dsp:txXfrm>
    </dsp:sp>
    <dsp:sp modelId="{ECA8BC20-65F1-4C75-BE81-82AA6868ED8E}">
      <dsp:nvSpPr>
        <dsp:cNvPr id="0" name=""/>
        <dsp:cNvSpPr/>
      </dsp:nvSpPr>
      <dsp:spPr>
        <a:xfrm>
          <a:off x="505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FFCB2-7D4F-4497-A531-A416937D9E05}">
      <dsp:nvSpPr>
        <dsp:cNvPr id="0" name=""/>
        <dsp:cNvSpPr/>
      </dsp:nvSpPr>
      <dsp:spPr>
        <a:xfrm>
          <a:off x="456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Economical Crisis</a:t>
          </a:r>
        </a:p>
      </dsp:txBody>
      <dsp:txXfrm>
        <a:off x="4563914" y="2276522"/>
        <a:ext cx="1800000" cy="720000"/>
      </dsp:txXfrm>
    </dsp:sp>
    <dsp:sp modelId="{487C6B34-5C44-4B71-8C96-FA3E0839F168}">
      <dsp:nvSpPr>
        <dsp:cNvPr id="0" name=""/>
        <dsp:cNvSpPr/>
      </dsp:nvSpPr>
      <dsp:spPr>
        <a:xfrm>
          <a:off x="7173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5CC12-1557-4A7E-9290-7CFC672ED1CF}">
      <dsp:nvSpPr>
        <dsp:cNvPr id="0" name=""/>
        <dsp:cNvSpPr/>
      </dsp:nvSpPr>
      <dsp:spPr>
        <a:xfrm>
          <a:off x="6678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Health Issues</a:t>
          </a:r>
        </a:p>
      </dsp:txBody>
      <dsp:txXfrm>
        <a:off x="6678914" y="2276522"/>
        <a:ext cx="1800000" cy="720000"/>
      </dsp:txXfrm>
    </dsp:sp>
    <dsp:sp modelId="{2CE0F302-186A-4718-9355-B129AF6CA92F}">
      <dsp:nvSpPr>
        <dsp:cNvPr id="0" name=""/>
        <dsp:cNvSpPr/>
      </dsp:nvSpPr>
      <dsp:spPr>
        <a:xfrm>
          <a:off x="928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4E1F6-C69B-4553-9A96-9A0A06F5A471}">
      <dsp:nvSpPr>
        <dsp:cNvPr id="0" name=""/>
        <dsp:cNvSpPr/>
      </dsp:nvSpPr>
      <dsp:spPr>
        <a:xfrm>
          <a:off x="879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Professional Social Work ethics</a:t>
          </a:r>
        </a:p>
      </dsp:txBody>
      <dsp:txXfrm>
        <a:off x="8793914" y="227652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F59F-798A-B688-8185-D0CA84615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900A4-DF13-BF9F-5282-DB913C9F9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4F3D-946B-131A-17B2-A333C9D9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16C6-9330-4FC3-B722-8B3B3D6B3C5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20C2-883F-9CB1-B925-F2D70927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40840-23FE-5275-C04E-CD0BC3CC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EFBB-74A4-41B1-8CAB-6159F740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CE7E-FB5F-68B0-F29B-E4680956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320E-94FE-D8A1-77D5-2C3DC0DA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4DE5C-AFA1-2F0A-E081-13C8283D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EB54A-46A3-A9B4-6A9C-299C98D4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36BA-1178-A7DA-A576-FFA799BB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A52AA-AEB6-D631-13BE-E8418D266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8BAA4-6CC8-93CA-BE36-5246590CD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C4218-6396-D673-2005-F7A0A4A7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C7F5-F134-C081-3630-0ADA6F97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A33C-3363-38A1-39E2-E1CBD72F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462B-AD43-6D0A-1AB6-492B707B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E208-0E6C-2856-E698-F524FA348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4450-B839-AE7B-E866-B9A8F12E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E783-D01E-E948-E045-E3B50F7F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659F4-3468-1420-733E-65276D9B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AE7C-E303-0F3E-697A-35B1AAD5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73E19-3FFA-C1D2-230C-F02D0C5E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24423-468C-E5F5-1B27-215AD639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16C6-9330-4FC3-B722-8B3B3D6B3C59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A6CB-4A6E-B522-0CB6-D1585492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52E36-E3F2-7D19-377F-34C1A16E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EFBB-74A4-41B1-8CAB-6159F7405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6F31-2957-BAD8-02DE-BAED9B5A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B8A9-A6E3-2D64-52D1-2665E7315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96B8-B8F0-628C-25A8-CAF6D621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3BEBA-443C-428D-0779-0D1F45D3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43816-A02A-DFB8-09FA-7C9784D7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30D8C-DC6E-C96D-E294-538D3223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3189-7B5C-740D-37F8-18D79BAD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CAB99-4AE0-1430-175D-CCDFC85D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64A5A-12A3-F936-D11A-73B36185F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CB7E0-9A04-BA3B-9D0A-00DCDCAD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E05E0-752E-3836-D00B-A981093DF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E6C2D-7F6F-69E6-CD15-D776C41D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6BD1E-2C86-ABEC-26C6-9501CD72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D2775-23DC-429A-DAB5-3D39BF02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709B-667C-22BA-6439-77543B14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4CE53-36B0-AB88-5268-F19CFEED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F9AA6-F4C0-B244-84A6-DDAFAA4C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CB4C6-8A7D-489D-2F3F-A6A5D154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0A4D7-A3CF-9743-E372-2CF0BA8D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8C557-2B71-6293-0175-1EB32EBD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5931-9D4B-7972-FB6F-6DEE456F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7EA1-F504-5864-FF73-F60B3409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DF5E-0604-C2EE-8813-5E02EFDA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10844-790A-4705-F2D3-7E5C7ED8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3F5F2-7B43-F23B-FAB1-86D2F6D8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1BAF8-8720-392B-DB9D-BC361401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796F1-8EB2-1B31-D9D3-D0C9F9D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186B-C0F0-EDE2-4A46-EF861566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8BE22-8916-FE92-4B2F-A723D7671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F5760-D57A-691F-5893-0E1797022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1CC21-431B-658F-EC4E-8A74388A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DF4E0-A532-B143-AC0D-DCF4551A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7AB73-DB45-4A49-CBDC-24E9E0F2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6E010-AA49-49CF-703F-085268E9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C34-26C7-20BD-D4AD-51CD82C16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0D8EA-2463-F6E3-11D7-143E17DB3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6552A-5CC4-E2CA-7749-85F7199CA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E0A07-A6FE-7770-5AF3-31C77374C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E82111-D466-B1E8-9438-EBF46BA01D48}"/>
              </a:ext>
            </a:extLst>
          </p:cNvPr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ata2.unhcr.org/en/country/bg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651000" marR="0" indent="-1651000" algn="r">
              <a:spcAft>
                <a:spcPts val="0"/>
              </a:spcAft>
            </a:pPr>
            <a:r>
              <a:rPr lang="en-US" sz="5000" b="1">
                <a:solidFill>
                  <a:schemeClr val="bg1"/>
                </a:solidFill>
                <a:effectLst/>
              </a:rPr>
              <a:t>Practice and Challenges of Social Work in Bangladesh</a:t>
            </a:r>
            <a:endParaRPr lang="en-US" sz="500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228702" y="4414180"/>
            <a:ext cx="6128274" cy="1148420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R="0" algn="r">
              <a:spcAft>
                <a:spcPts val="0"/>
              </a:spcAft>
            </a:pPr>
            <a:r>
              <a:rPr lang="en-US" sz="5900" b="1" dirty="0">
                <a:solidFill>
                  <a:schemeClr val="bg1"/>
                </a:solidFill>
              </a:rPr>
              <a:t>S.M.</a:t>
            </a:r>
            <a:r>
              <a:rPr lang="en-US" sz="59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5900" b="1" dirty="0" err="1">
                <a:solidFill>
                  <a:schemeClr val="bg1"/>
                </a:solidFill>
                <a:effectLst/>
              </a:rPr>
              <a:t>Monirul</a:t>
            </a:r>
            <a:r>
              <a:rPr lang="en-US" sz="5900" b="1" dirty="0">
                <a:solidFill>
                  <a:schemeClr val="bg1"/>
                </a:solidFill>
                <a:effectLst/>
              </a:rPr>
              <a:t> Hassan</a:t>
            </a:r>
          </a:p>
          <a:p>
            <a:pPr marR="0" algn="r">
              <a:spcAft>
                <a:spcPts val="0"/>
              </a:spcAft>
            </a:pPr>
            <a:r>
              <a:rPr lang="en-US" sz="5900" b="1" dirty="0">
                <a:solidFill>
                  <a:schemeClr val="bg1"/>
                </a:solidFill>
              </a:rPr>
              <a:t>Professor, Department of Sociology</a:t>
            </a:r>
            <a:endParaRPr lang="en-US" sz="5900" b="1" dirty="0">
              <a:solidFill>
                <a:schemeClr val="bg1"/>
              </a:solidFill>
              <a:effectLst/>
            </a:endParaRPr>
          </a:p>
          <a:p>
            <a:pPr marR="0" algn="r">
              <a:spcAft>
                <a:spcPts val="0"/>
              </a:spcAft>
            </a:pPr>
            <a:r>
              <a:rPr lang="en-US" sz="5900" b="1" dirty="0">
                <a:solidFill>
                  <a:schemeClr val="bg1"/>
                </a:solidFill>
                <a:effectLst/>
              </a:rPr>
              <a:t>University of Chittagong, Bangladesh</a:t>
            </a:r>
          </a:p>
          <a:p>
            <a:pPr marR="0" algn="r">
              <a:spcAft>
                <a:spcPts val="0"/>
              </a:spcAft>
            </a:pPr>
            <a:endParaRPr lang="en-US" sz="5900" b="1" dirty="0">
              <a:solidFill>
                <a:schemeClr val="bg1"/>
              </a:solidFill>
              <a:effectLst/>
            </a:endParaRPr>
          </a:p>
          <a:p>
            <a:pPr marR="0" algn="r">
              <a:spcAft>
                <a:spcPts val="0"/>
              </a:spcAft>
            </a:pPr>
            <a:endParaRPr lang="en-US" sz="5900" b="1" dirty="0">
              <a:solidFill>
                <a:schemeClr val="bg1"/>
              </a:solidFill>
              <a:effectLst/>
            </a:endParaRPr>
          </a:p>
          <a:p>
            <a:pPr algn="r">
              <a:spcAft>
                <a:spcPts val="600"/>
              </a:spcAft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48E1F548-E1C0-91CF-BA9C-0342DE466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7" r="12819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38" name="Group 2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C8F96AD-4C06-949A-E49C-CB0680F11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161" y="4038098"/>
            <a:ext cx="104383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A6021-0CBA-B16E-2F39-2231B7B9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Challenges of Social Work Practices in Bangladesh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C558657-6F67-CCE2-178D-ECA0D7291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248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2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25D04B6A-1E61-2EA3-AA6F-8A87E189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B312C-FDEC-00CA-1759-0A34D564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Thanks All for your kind Attention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2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D7837-1993-05B0-1532-C7BEFAC5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934" b="10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Draw a sketch about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C2F4FA-86FE-D52D-F4E7-96BB044BA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229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34124-7B93-C4D0-0FE1-723642CF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highlight>
                  <a:srgbClr val="FF0000"/>
                </a:highlight>
              </a:rPr>
              <a:t>Bangladesh in World Map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39B82-BA00-F2C7-B2B4-AC30E0E5C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800736" y="7620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2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300A-718C-F1A7-553C-7E86BF4E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4" y="2038222"/>
            <a:ext cx="3672373" cy="213360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Socio-Demographic Status of Bangladesh</a:t>
            </a:r>
          </a:p>
        </p:txBody>
      </p:sp>
      <p:pic>
        <p:nvPicPr>
          <p:cNvPr id="1026" name="Picture 2" descr="Increase">
            <a:extLst>
              <a:ext uri="{FF2B5EF4-FFF2-40B4-BE49-F238E27FC236}">
                <a16:creationId xmlns:a16="http://schemas.microsoft.com/office/drawing/2014/main" id="{B8611643-5807-BA77-51DB-FA546012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crease">
            <a:extLst>
              <a:ext uri="{FF2B5EF4-FFF2-40B4-BE49-F238E27FC236}">
                <a16:creationId xmlns:a16="http://schemas.microsoft.com/office/drawing/2014/main" id="{1ACD848A-D65B-B431-48C9-A209875E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9" name="Content Placeholder 2">
            <a:extLst>
              <a:ext uri="{FF2B5EF4-FFF2-40B4-BE49-F238E27FC236}">
                <a16:creationId xmlns:a16="http://schemas.microsoft.com/office/drawing/2014/main" id="{D96DBE90-5902-BF49-DE02-F92E11415F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48968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5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251F0-F9B5-B785-6B18-F54C30C3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Socio-economical Characteristics and Informal Social Work System in Bangladesh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FC39D52-3E30-C16B-05FB-CFD5BD1D4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4260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3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5FD09-DB2B-606D-AF01-A9F5F84F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 of Informal Social Work Practice: an example from Rohingya Crisis in Bangladesh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B024-DADD-F563-8727-14C94D65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09801"/>
            <a:ext cx="3816096" cy="44196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the United Nations High Commissioner for Refugees (UNHCR), the UN Refugee Agency, as </a:t>
            </a:r>
            <a:r>
              <a:rPr lang="en-US" sz="1600" b="1" u="none" strike="noStrike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of the end of March 2023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there were nearly 961,000 Rohingya refugees in Bangladesh. </a:t>
            </a:r>
            <a:endParaRPr lang="en-US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 of Bangladesh: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Informal care or support: Fast response from countryside people (Traditional society+ Human resource)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Capital: Individual contributions with money, cloth, food, shelter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Involvement of third sectors</a:t>
            </a:r>
            <a:endParaRPr lang="en-US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400" b="0" i="0" dirty="0">
              <a:effectLst/>
              <a:latin typeface="Lato" panose="020F0502020204030203" pitchFamily="34" charset="0"/>
            </a:endParaRP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1190D-A302-8F62-D607-FD6034A7F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4" r="-1" b="2162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F751A-3472-5D6A-8C54-2C2824267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35" b="489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44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51B16-2111-4DB5-3B5D-22BE3E83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Formal Social Work Practices in Bangladesh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6100FE-F55F-0A54-59B7-DC87C67B6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831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3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0995A-0F92-2877-769E-76A4F2C5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of Formal Social Work Practice in Bangladesh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7471FD-2936-877D-0E43-3FB1D8C4B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7053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20F6-0933-F6E4-9B9C-26DCB51D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Elucidation of formal social work practices in Bangladesh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AC2BD2-C30D-5BE8-51CF-C895392DC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367572"/>
              </p:ext>
            </p:extLst>
          </p:nvPr>
        </p:nvGraphicFramePr>
        <p:xfrm>
          <a:off x="838200" y="1825625"/>
          <a:ext cx="10515600" cy="4348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276540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77650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Expenses in 2020-21 (in million 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1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Old age allowance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274.59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566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Allowances for the Widowed, Deserted and Destitute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341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Disable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643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Transgender and Ethnic Minorities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Secondary and Higher Secondary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370.23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214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Homeless Housing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201.46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91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 credit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39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7147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Disaster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579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843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2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464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Lato</vt:lpstr>
      <vt:lpstr>Office Theme</vt:lpstr>
      <vt:lpstr>Practice and Challenges of Social Work in Bangladesh</vt:lpstr>
      <vt:lpstr>Draw a sketch about</vt:lpstr>
      <vt:lpstr>Bangladesh in World Map</vt:lpstr>
      <vt:lpstr>Socio-Demographic Status of Bangladesh</vt:lpstr>
      <vt:lpstr>Socio-economical Characteristics and Informal Social Work System in Bangladesh</vt:lpstr>
      <vt:lpstr>Diagram of Informal Social Work Practice: an example from Rohingya Crisis in Bangladesh</vt:lpstr>
      <vt:lpstr>Formal Social Work Practices in Bangladesh</vt:lpstr>
      <vt:lpstr>Diagram of Formal Social Work Practice in Bangladesh</vt:lpstr>
      <vt:lpstr>Elucidation of formal social work practices in Bangladesh</vt:lpstr>
      <vt:lpstr>Major Challenges of Social Work Practices in Bangladesh</vt:lpstr>
      <vt:lpstr>Thanks All for your kind Attention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and Challenges of Social Work in Bangladesh</dc:title>
  <dc:creator>Syed Musa Kajim Nuri</dc:creator>
  <cp:lastModifiedBy>Pirskanen Henna</cp:lastModifiedBy>
  <cp:revision>26</cp:revision>
  <dcterms:created xsi:type="dcterms:W3CDTF">2023-05-22T13:57:38Z</dcterms:created>
  <dcterms:modified xsi:type="dcterms:W3CDTF">2023-06-15T05:26:28Z</dcterms:modified>
</cp:coreProperties>
</file>